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48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B8EF-F45F-498F-92C8-F8C1FB08593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1C-0E25-4705-B19E-97A4AD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1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B8EF-F45F-498F-92C8-F8C1FB08593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1C-0E25-4705-B19E-97A4AD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B8EF-F45F-498F-92C8-F8C1FB08593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1C-0E25-4705-B19E-97A4AD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3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B8EF-F45F-498F-92C8-F8C1FB08593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1C-0E25-4705-B19E-97A4AD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2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B8EF-F45F-498F-92C8-F8C1FB08593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1C-0E25-4705-B19E-97A4AD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6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B8EF-F45F-498F-92C8-F8C1FB08593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1C-0E25-4705-B19E-97A4AD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8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B8EF-F45F-498F-92C8-F8C1FB08593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1C-0E25-4705-B19E-97A4AD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3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B8EF-F45F-498F-92C8-F8C1FB08593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1C-0E25-4705-B19E-97A4AD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1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B8EF-F45F-498F-92C8-F8C1FB08593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1C-0E25-4705-B19E-97A4AD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9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B8EF-F45F-498F-92C8-F8C1FB08593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1C-0E25-4705-B19E-97A4AD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2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B8EF-F45F-498F-92C8-F8C1FB08593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831C-0E25-4705-B19E-97A4AD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1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1B8EF-F45F-498F-92C8-F8C1FB08593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1831C-0E25-4705-B19E-97A4AD47E9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[-Internal-]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smtClean="0">
                <a:solidFill>
                  <a:srgbClr val="000000"/>
                </a:solidFill>
                <a:latin typeface="Arial"/>
              </a:rPr>
              <a:t>[-Internal-]</a:t>
            </a:r>
            <a:endParaRPr lang="en-US" sz="850" b="0" i="0" u="none" baseline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31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211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7620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18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69342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510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"/>
            <a:ext cx="64008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637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70104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699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68580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190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5819775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278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1453"/>
            <a:ext cx="6324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21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7588"/>
            <a:ext cx="3048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"/>
            <a:ext cx="69723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628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70866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62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70104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628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70104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62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-1"/>
            <a:ext cx="7239000" cy="678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62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"/>
            <a:ext cx="76962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28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64770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54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229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595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Branch Banking &amp;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Miao, Mei</dc:creator>
  <cp:keywords>Internal</cp:keywords>
  <cp:lastModifiedBy>Rowe, Terri</cp:lastModifiedBy>
  <cp:revision>15</cp:revision>
  <dcterms:created xsi:type="dcterms:W3CDTF">2020-09-02T22:19:45Z</dcterms:created>
  <dcterms:modified xsi:type="dcterms:W3CDTF">2021-02-26T15:09:06Z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5fbcc354-011c-4f61-af62-a18cfd202ec3</vt:lpwstr>
  </property>
  <property fmtid="{D5CDD505-2E9C-101B-9397-08002B2CF9AE}" pid="3" name="Classification">
    <vt:lpwstr>TitusClass-Internal</vt:lpwstr>
  </property>
  <property fmtid="{D5CDD505-2E9C-101B-9397-08002B2CF9AE}" pid="4" name="ApplyVisualMarkings">
    <vt:lpwstr>Yes</vt:lpwstr>
  </property>
</Properties>
</file>