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257" r:id="rId5"/>
    <p:sldId id="555" r:id="rId6"/>
    <p:sldId id="568" r:id="rId7"/>
    <p:sldId id="588" r:id="rId8"/>
    <p:sldId id="575" r:id="rId9"/>
    <p:sldId id="258" r:id="rId10"/>
    <p:sldId id="270" r:id="rId11"/>
    <p:sldId id="259" r:id="rId12"/>
    <p:sldId id="263" r:id="rId13"/>
    <p:sldId id="262" r:id="rId14"/>
    <p:sldId id="277" r:id="rId15"/>
    <p:sldId id="579" r:id="rId16"/>
    <p:sldId id="582" r:id="rId17"/>
    <p:sldId id="583" r:id="rId18"/>
    <p:sldId id="581" r:id="rId19"/>
    <p:sldId id="266" r:id="rId20"/>
    <p:sldId id="267" r:id="rId21"/>
    <p:sldId id="584" r:id="rId22"/>
    <p:sldId id="269" r:id="rId23"/>
    <p:sldId id="590" r:id="rId24"/>
    <p:sldId id="591" r:id="rId25"/>
    <p:sldId id="272" r:id="rId26"/>
    <p:sldId id="273" r:id="rId27"/>
    <p:sldId id="274" r:id="rId28"/>
    <p:sldId id="586" r:id="rId29"/>
    <p:sldId id="587" r:id="rId30"/>
    <p:sldId id="578" r:id="rId31"/>
    <p:sldId id="25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en Killian" initials="KK" lastIdx="1" clrIdx="0"/>
  <p:cmAuthor id="2" name="Bowmar, Nikki L." initials="BL" lastIdx="9" clrIdx="1">
    <p:extLst>
      <p:ext uri="{19B8F6BF-5375-455C-9EA6-DF929625EA0E}">
        <p15:presenceInfo xmlns:p15="http://schemas.microsoft.com/office/powerpoint/2012/main" userId="S::nlbowmar@sba.gov::dc38f219-4000-45c8-bc7e-075fac276992" providerId="AD"/>
      </p:ext>
    </p:extLst>
  </p:cmAuthor>
  <p:cmAuthor id="3" name="McComas, Cynthia P. (Temp)" initials="M(" lastIdx="6" clrIdx="2">
    <p:extLst>
      <p:ext uri="{19B8F6BF-5375-455C-9EA6-DF929625EA0E}">
        <p15:presenceInfo xmlns:p15="http://schemas.microsoft.com/office/powerpoint/2012/main" userId="S::cpmccomas@sba.gov::a2faa58a-b1c0-4baf-8c8c-63baba5cc1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98989"/>
    <a:srgbClr val="168E60"/>
    <a:srgbClr val="F5CD00"/>
    <a:srgbClr val="0091C9"/>
    <a:srgbClr val="CC3538"/>
    <a:srgbClr val="003F80"/>
    <a:srgbClr val="007EB4"/>
    <a:srgbClr val="003E7F"/>
    <a:srgbClr val="0000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F7190-56A9-43CE-9399-EBFA792AE46E}" v="37" dt="2020-11-04T13:16:14.750"/>
    <p1510:client id="{3FE5A3F6-BDD0-4C24-A04D-04F088B01BC8}" v="4" dt="2020-11-04T13:15:21.499"/>
    <p1510:client id="{44DD28EB-E87B-4373-AF20-93995557D11C}" v="6434" dt="2020-11-04T14:19:43.225"/>
    <p1510:client id="{54AD0817-E355-4A74-BEEB-1C2B372E0408}" v="150" dt="2020-11-03T20:35:33.251"/>
    <p1510:client id="{91AF996E-0058-45D2-8265-92473A97476D}" v="4" dt="2020-11-03T18:38:35.528"/>
    <p1510:client id="{DC06A1DB-FBCB-4532-B59E-6ED456FAB81C}" v="190" dt="2020-11-03T15:24:57.781"/>
    <p1510:client id="{F35CE56B-ECB9-4322-A3B8-ED6283EC3706}" v="2" dt="2020-11-03T20:48:06.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C06A1DB-FBCB-4532-B59E-6ED456FAB81C}"/>
    <pc:docChg chg="addSld modSld sldOrd">
      <pc:chgData name="" userId="" providerId="" clId="Web-{DC06A1DB-FBCB-4532-B59E-6ED456FAB81C}" dt="2020-11-03T15:37:16.974" v="3342"/>
      <pc:docMkLst>
        <pc:docMk/>
      </pc:docMkLst>
      <pc:sldChg chg="modNotes">
        <pc:chgData name="" userId="" providerId="" clId="Web-{DC06A1DB-FBCB-4532-B59E-6ED456FAB81C}" dt="2020-11-03T15:37:16.974" v="3342"/>
        <pc:sldMkLst>
          <pc:docMk/>
          <pc:sldMk cId="2434058281" sldId="257"/>
        </pc:sldMkLst>
      </pc:sldChg>
      <pc:sldChg chg="delSp">
        <pc:chgData name="" userId="" providerId="" clId="Web-{DC06A1DB-FBCB-4532-B59E-6ED456FAB81C}" dt="2020-11-03T14:00:44.066" v="0"/>
        <pc:sldMkLst>
          <pc:docMk/>
          <pc:sldMk cId="1929447613" sldId="258"/>
        </pc:sldMkLst>
        <pc:spChg chg="del">
          <ac:chgData name="" userId="" providerId="" clId="Web-{DC06A1DB-FBCB-4532-B59E-6ED456FAB81C}" dt="2020-11-03T14:00:44.066" v="0"/>
          <ac:spMkLst>
            <pc:docMk/>
            <pc:sldMk cId="1929447613" sldId="258"/>
            <ac:spMk id="5" creationId="{2E001B3F-DA87-42DC-9D02-ACDDE6532B06}"/>
          </ac:spMkLst>
        </pc:spChg>
      </pc:sldChg>
      <pc:sldChg chg="modSp modNotes">
        <pc:chgData name="" userId="" providerId="" clId="Web-{DC06A1DB-FBCB-4532-B59E-6ED456FAB81C}" dt="2020-11-03T14:54:05.346" v="1011"/>
        <pc:sldMkLst>
          <pc:docMk/>
          <pc:sldMk cId="71917075" sldId="262"/>
        </pc:sldMkLst>
        <pc:spChg chg="mod">
          <ac:chgData name="" userId="" providerId="" clId="Web-{DC06A1DB-FBCB-4532-B59E-6ED456FAB81C}" dt="2020-11-03T14:48:36.797" v="570" actId="20577"/>
          <ac:spMkLst>
            <pc:docMk/>
            <pc:sldMk cId="71917075" sldId="262"/>
            <ac:spMk id="2" creationId="{97593EC2-55FF-4C29-92C0-628663EC005D}"/>
          </ac:spMkLst>
        </pc:spChg>
      </pc:sldChg>
      <pc:sldChg chg="delSp">
        <pc:chgData name="" userId="" providerId="" clId="Web-{DC06A1DB-FBCB-4532-B59E-6ED456FAB81C}" dt="2020-11-03T15:22:40.014" v="2933"/>
        <pc:sldMkLst>
          <pc:docMk/>
          <pc:sldMk cId="303561733" sldId="267"/>
        </pc:sldMkLst>
        <pc:spChg chg="del">
          <ac:chgData name="" userId="" providerId="" clId="Web-{DC06A1DB-FBCB-4532-B59E-6ED456FAB81C}" dt="2020-11-03T15:22:40.014" v="2933"/>
          <ac:spMkLst>
            <pc:docMk/>
            <pc:sldMk cId="303561733" sldId="267"/>
            <ac:spMk id="6" creationId="{71AB287E-AB67-4947-8B2D-A88C25E19F2B}"/>
          </ac:spMkLst>
        </pc:spChg>
      </pc:sldChg>
      <pc:sldChg chg="addSp delSp">
        <pc:chgData name="" userId="" providerId="" clId="Web-{DC06A1DB-FBCB-4532-B59E-6ED456FAB81C}" dt="2020-11-03T14:02:10.833" v="2"/>
        <pc:sldMkLst>
          <pc:docMk/>
          <pc:sldMk cId="1579717061" sldId="268"/>
        </pc:sldMkLst>
        <pc:graphicFrameChg chg="add del">
          <ac:chgData name="" userId="" providerId="" clId="Web-{DC06A1DB-FBCB-4532-B59E-6ED456FAB81C}" dt="2020-11-03T14:02:10.833" v="2"/>
          <ac:graphicFrameMkLst>
            <pc:docMk/>
            <pc:sldMk cId="1579717061" sldId="268"/>
            <ac:graphicFrameMk id="2" creationId="{871AF244-B1CF-47A3-8544-1F94B3EE4BA0}"/>
          </ac:graphicFrameMkLst>
        </pc:graphicFrameChg>
      </pc:sldChg>
      <pc:sldChg chg="delSp modSp">
        <pc:chgData name="" userId="" providerId="" clId="Web-{DC06A1DB-FBCB-4532-B59E-6ED456FAB81C}" dt="2020-11-03T15:24:57.781" v="2937"/>
        <pc:sldMkLst>
          <pc:docMk/>
          <pc:sldMk cId="547554322" sldId="273"/>
        </pc:sldMkLst>
        <pc:spChg chg="mod">
          <ac:chgData name="" userId="" providerId="" clId="Web-{DC06A1DB-FBCB-4532-B59E-6ED456FAB81C}" dt="2020-11-03T15:24:38.578" v="2934" actId="20577"/>
          <ac:spMkLst>
            <pc:docMk/>
            <pc:sldMk cId="547554322" sldId="273"/>
            <ac:spMk id="3" creationId="{15C2E5F5-FA67-45B4-B1A9-EC96A1DEBE48}"/>
          </ac:spMkLst>
        </pc:spChg>
        <pc:spChg chg="del">
          <ac:chgData name="" userId="" providerId="" clId="Web-{DC06A1DB-FBCB-4532-B59E-6ED456FAB81C}" dt="2020-11-03T15:24:57.781" v="2937"/>
          <ac:spMkLst>
            <pc:docMk/>
            <pc:sldMk cId="547554322" sldId="273"/>
            <ac:spMk id="8" creationId="{A298BDE7-B487-4494-935F-D7C3F9BF6D2E}"/>
          </ac:spMkLst>
        </pc:spChg>
      </pc:sldChg>
      <pc:sldChg chg="addSp">
        <pc:chgData name="" userId="" providerId="" clId="Web-{DC06A1DB-FBCB-4532-B59E-6ED456FAB81C}" dt="2020-11-03T14:02:46.615" v="4"/>
        <pc:sldMkLst>
          <pc:docMk/>
          <pc:sldMk cId="2175402696" sldId="274"/>
        </pc:sldMkLst>
        <pc:graphicFrameChg chg="add">
          <ac:chgData name="" userId="" providerId="" clId="Web-{DC06A1DB-FBCB-4532-B59E-6ED456FAB81C}" dt="2020-11-03T14:02:46.615" v="4"/>
          <ac:graphicFrameMkLst>
            <pc:docMk/>
            <pc:sldMk cId="2175402696" sldId="274"/>
            <ac:graphicFrameMk id="5" creationId="{35378F62-9FD5-4C60-B209-C844B0B86BF1}"/>
          </ac:graphicFrameMkLst>
        </pc:graphicFrameChg>
      </pc:sldChg>
      <pc:sldChg chg="modNotes">
        <pc:chgData name="" userId="" providerId="" clId="Web-{DC06A1DB-FBCB-4532-B59E-6ED456FAB81C}" dt="2020-11-03T14:57:53.239" v="1305"/>
        <pc:sldMkLst>
          <pc:docMk/>
          <pc:sldMk cId="3834308037" sldId="277"/>
        </pc:sldMkLst>
      </pc:sldChg>
      <pc:sldChg chg="modNotes">
        <pc:chgData name="" userId="" providerId="" clId="Web-{DC06A1DB-FBCB-4532-B59E-6ED456FAB81C}" dt="2020-11-03T14:16:43.188" v="394"/>
        <pc:sldMkLst>
          <pc:docMk/>
          <pc:sldMk cId="616401757" sldId="555"/>
        </pc:sldMkLst>
      </pc:sldChg>
      <pc:sldChg chg="modSp modNotes">
        <pc:chgData name="" userId="" providerId="" clId="Web-{DC06A1DB-FBCB-4532-B59E-6ED456FAB81C}" dt="2020-11-03T14:16:26.423" v="361"/>
        <pc:sldMkLst>
          <pc:docMk/>
          <pc:sldMk cId="4103203989" sldId="566"/>
        </pc:sldMkLst>
        <pc:graphicFrameChg chg="modGraphic">
          <ac:chgData name="" userId="" providerId="" clId="Web-{DC06A1DB-FBCB-4532-B59E-6ED456FAB81C}" dt="2020-11-03T14:15:57.719" v="345" actId="20577"/>
          <ac:graphicFrameMkLst>
            <pc:docMk/>
            <pc:sldMk cId="4103203989" sldId="566"/>
            <ac:graphicFrameMk id="11" creationId="{EB50EA5B-5909-4602-A3E3-20FB73AE6812}"/>
          </ac:graphicFrameMkLst>
        </pc:graphicFrameChg>
      </pc:sldChg>
      <pc:sldChg chg="modNotes">
        <pc:chgData name="" userId="" providerId="" clId="Web-{DC06A1DB-FBCB-4532-B59E-6ED456FAB81C}" dt="2020-11-03T14:18:28.940" v="543"/>
        <pc:sldMkLst>
          <pc:docMk/>
          <pc:sldMk cId="2566816774" sldId="568"/>
        </pc:sldMkLst>
      </pc:sldChg>
      <pc:sldChg chg="modNotes">
        <pc:chgData name="" userId="" providerId="" clId="Web-{DC06A1DB-FBCB-4532-B59E-6ED456FAB81C}" dt="2020-11-03T15:33:08.253" v="3067"/>
        <pc:sldMkLst>
          <pc:docMk/>
          <pc:sldMk cId="1285556535" sldId="578"/>
        </pc:sldMkLst>
      </pc:sldChg>
      <pc:sldChg chg="modNotes">
        <pc:chgData name="" userId="" providerId="" clId="Web-{DC06A1DB-FBCB-4532-B59E-6ED456FAB81C}" dt="2020-11-03T15:01:57.584" v="1611"/>
        <pc:sldMkLst>
          <pc:docMk/>
          <pc:sldMk cId="3819779464" sldId="579"/>
        </pc:sldMkLst>
      </pc:sldChg>
      <pc:sldChg chg="modSp modNotes">
        <pc:chgData name="" userId="" providerId="" clId="Web-{DC06A1DB-FBCB-4532-B59E-6ED456FAB81C}" dt="2020-11-03T15:16:58.684" v="2932"/>
        <pc:sldMkLst>
          <pc:docMk/>
          <pc:sldMk cId="3383909464" sldId="581"/>
        </pc:sldMkLst>
        <pc:spChg chg="mod">
          <ac:chgData name="" userId="" providerId="" clId="Web-{DC06A1DB-FBCB-4532-B59E-6ED456FAB81C}" dt="2020-11-03T15:11:43.401" v="2483" actId="20577"/>
          <ac:spMkLst>
            <pc:docMk/>
            <pc:sldMk cId="3383909464" sldId="581"/>
            <ac:spMk id="13" creationId="{CFBA16AD-6073-42F2-88ED-A668E8051659}"/>
          </ac:spMkLst>
        </pc:spChg>
      </pc:sldChg>
      <pc:sldChg chg="modNotes">
        <pc:chgData name="" userId="" providerId="" clId="Web-{DC06A1DB-FBCB-4532-B59E-6ED456FAB81C}" dt="2020-11-03T15:06:16.851" v="2025"/>
        <pc:sldMkLst>
          <pc:docMk/>
          <pc:sldMk cId="2745676595" sldId="582"/>
        </pc:sldMkLst>
      </pc:sldChg>
      <pc:sldChg chg="modNotes">
        <pc:chgData name="" userId="" providerId="" clId="Web-{DC06A1DB-FBCB-4532-B59E-6ED456FAB81C}" dt="2020-11-03T15:11:35.479" v="2482"/>
        <pc:sldMkLst>
          <pc:docMk/>
          <pc:sldMk cId="3233232284" sldId="583"/>
        </pc:sldMkLst>
      </pc:sldChg>
      <pc:sldChg chg="addSp">
        <pc:chgData name="" userId="" providerId="" clId="Web-{DC06A1DB-FBCB-4532-B59E-6ED456FAB81C}" dt="2020-11-03T14:02:26.568" v="3"/>
        <pc:sldMkLst>
          <pc:docMk/>
          <pc:sldMk cId="2453984362" sldId="585"/>
        </pc:sldMkLst>
        <pc:graphicFrameChg chg="add">
          <ac:chgData name="" userId="" providerId="" clId="Web-{DC06A1DB-FBCB-4532-B59E-6ED456FAB81C}" dt="2020-11-03T14:02:26.568" v="3"/>
          <ac:graphicFrameMkLst>
            <pc:docMk/>
            <pc:sldMk cId="2453984362" sldId="585"/>
            <ac:graphicFrameMk id="3" creationId="{1336CCDC-D9E4-4BD3-A8FE-D2D064AB5B49}"/>
          </ac:graphicFrameMkLst>
        </pc:graphicFrameChg>
      </pc:sldChg>
      <pc:sldChg chg="addSp">
        <pc:chgData name="" userId="" providerId="" clId="Web-{DC06A1DB-FBCB-4532-B59E-6ED456FAB81C}" dt="2020-11-03T14:03:09.412" v="5"/>
        <pc:sldMkLst>
          <pc:docMk/>
          <pc:sldMk cId="1884793904" sldId="586"/>
        </pc:sldMkLst>
        <pc:graphicFrameChg chg="add">
          <ac:chgData name="" userId="" providerId="" clId="Web-{DC06A1DB-FBCB-4532-B59E-6ED456FAB81C}" dt="2020-11-03T14:03:09.412" v="5"/>
          <ac:graphicFrameMkLst>
            <pc:docMk/>
            <pc:sldMk cId="1884793904" sldId="586"/>
            <ac:graphicFrameMk id="3" creationId="{DBEC5308-53DA-4B1E-BA28-7D073E29695E}"/>
          </ac:graphicFrameMkLst>
        </pc:graphicFrameChg>
      </pc:sldChg>
      <pc:sldChg chg="addSp">
        <pc:chgData name="" userId="" providerId="" clId="Web-{DC06A1DB-FBCB-4532-B59E-6ED456FAB81C}" dt="2020-11-03T14:03:54.475" v="6"/>
        <pc:sldMkLst>
          <pc:docMk/>
          <pc:sldMk cId="1649676477" sldId="587"/>
        </pc:sldMkLst>
        <pc:graphicFrameChg chg="add">
          <ac:chgData name="" userId="" providerId="" clId="Web-{DC06A1DB-FBCB-4532-B59E-6ED456FAB81C}" dt="2020-11-03T14:03:54.475" v="6"/>
          <ac:graphicFrameMkLst>
            <pc:docMk/>
            <pc:sldMk cId="1649676477" sldId="587"/>
            <ac:graphicFrameMk id="6" creationId="{54683798-0DA4-4642-904B-FF3DB7E444F3}"/>
          </ac:graphicFrameMkLst>
        </pc:graphicFrameChg>
      </pc:sldChg>
      <pc:sldChg chg="addSp delSp modSp new mod ord modClrScheme chgLayout modNotes">
        <pc:chgData name="" userId="" providerId="" clId="Web-{DC06A1DB-FBCB-4532-B59E-6ED456FAB81C}" dt="2020-11-03T14:53:25.549" v="1005"/>
        <pc:sldMkLst>
          <pc:docMk/>
          <pc:sldMk cId="2880958027" sldId="588"/>
        </pc:sldMkLst>
        <pc:spChg chg="mod ord">
          <ac:chgData name="" userId="" providerId="" clId="Web-{DC06A1DB-FBCB-4532-B59E-6ED456FAB81C}" dt="2020-11-03T14:50:12.595" v="704" actId="20577"/>
          <ac:spMkLst>
            <pc:docMk/>
            <pc:sldMk cId="2880958027" sldId="588"/>
            <ac:spMk id="2" creationId="{36FCEC0C-3ED6-46AE-86EE-095ECA9C5DF4}"/>
          </ac:spMkLst>
        </pc:spChg>
        <pc:spChg chg="del mod ord">
          <ac:chgData name="" userId="" providerId="" clId="Web-{DC06A1DB-FBCB-4532-B59E-6ED456FAB81C}" dt="2020-11-03T14:50:14.485" v="707"/>
          <ac:spMkLst>
            <pc:docMk/>
            <pc:sldMk cId="2880958027" sldId="588"/>
            <ac:spMk id="3" creationId="{947EDBFC-5D83-4ACF-A596-FBCF0327BDC4}"/>
          </ac:spMkLst>
        </pc:spChg>
        <pc:spChg chg="add mod ord">
          <ac:chgData name="" userId="" providerId="" clId="Web-{DC06A1DB-FBCB-4532-B59E-6ED456FAB81C}" dt="2020-11-03T14:49:57.532" v="657" actId="20577"/>
          <ac:spMkLst>
            <pc:docMk/>
            <pc:sldMk cId="2880958027" sldId="588"/>
            <ac:spMk id="4" creationId="{5A257687-5924-4373-BD13-27262B258D2E}"/>
          </ac:spMkLst>
        </pc:spChg>
        <pc:graphicFrameChg chg="add">
          <ac:chgData name="" userId="" providerId="" clId="Web-{DC06A1DB-FBCB-4532-B59E-6ED456FAB81C}" dt="2020-11-03T14:50:43.423" v="708"/>
          <ac:graphicFrameMkLst>
            <pc:docMk/>
            <pc:sldMk cId="2880958027" sldId="588"/>
            <ac:graphicFrameMk id="6" creationId="{FD6834D0-6058-40C8-9E72-59C96B1A37E3}"/>
          </ac:graphicFrameMkLst>
        </pc:graphicFrameChg>
      </pc:sldChg>
    </pc:docChg>
  </pc:docChgLst>
  <pc:docChgLst>
    <pc:chgData clId="Web-{006F7190-56A9-43CE-9399-EBFA792AE46E}"/>
    <pc:docChg chg="delSld modSld">
      <pc:chgData name="" userId="" providerId="" clId="Web-{006F7190-56A9-43CE-9399-EBFA792AE46E}" dt="2020-11-04T13:16:14.750" v="35" actId="20577"/>
      <pc:docMkLst>
        <pc:docMk/>
      </pc:docMkLst>
      <pc:sldChg chg="modSp">
        <pc:chgData name="" userId="" providerId="" clId="Web-{006F7190-56A9-43CE-9399-EBFA792AE46E}" dt="2020-11-04T13:15:08.141" v="1" actId="20577"/>
        <pc:sldMkLst>
          <pc:docMk/>
          <pc:sldMk cId="2175402696" sldId="274"/>
        </pc:sldMkLst>
        <pc:spChg chg="mod">
          <ac:chgData name="" userId="" providerId="" clId="Web-{006F7190-56A9-43CE-9399-EBFA792AE46E}" dt="2020-11-04T13:15:08.141" v="1" actId="20577"/>
          <ac:spMkLst>
            <pc:docMk/>
            <pc:sldMk cId="2175402696" sldId="274"/>
            <ac:spMk id="2" creationId="{EC379414-84E0-46BA-8345-82181A0B2666}"/>
          </ac:spMkLst>
        </pc:spChg>
      </pc:sldChg>
      <pc:sldChg chg="modSp">
        <pc:chgData name="" userId="" providerId="" clId="Web-{006F7190-56A9-43CE-9399-EBFA792AE46E}" dt="2020-11-04T13:16:14.750" v="34" actId="20577"/>
        <pc:sldMkLst>
          <pc:docMk/>
          <pc:sldMk cId="1884793904" sldId="586"/>
        </pc:sldMkLst>
        <pc:spChg chg="mod">
          <ac:chgData name="" userId="" providerId="" clId="Web-{006F7190-56A9-43CE-9399-EBFA792AE46E}" dt="2020-11-04T13:16:14.750" v="34" actId="20577"/>
          <ac:spMkLst>
            <pc:docMk/>
            <pc:sldMk cId="1884793904" sldId="586"/>
            <ac:spMk id="2" creationId="{A5705877-42A1-42B6-AA01-72BCF037E2E7}"/>
          </ac:spMkLst>
        </pc:spChg>
      </pc:sldChg>
      <pc:sldChg chg="del">
        <pc:chgData name="" userId="" providerId="" clId="Web-{006F7190-56A9-43CE-9399-EBFA792AE46E}" dt="2020-11-04T13:13:13.078" v="0"/>
        <pc:sldMkLst>
          <pc:docMk/>
          <pc:sldMk cId="4210754019" sldId="589"/>
        </pc:sldMkLst>
      </pc:sldChg>
    </pc:docChg>
  </pc:docChgLst>
  <pc:docChgLst>
    <pc:chgData clId="Web-{C860179B-A50F-4525-8DE7-2B70DC3A5644}"/>
    <pc:docChg chg="addSld modSld">
      <pc:chgData name="" userId="" providerId="" clId="Web-{C860179B-A50F-4525-8DE7-2B70DC3A5644}" dt="2020-10-28T14:33:36.802" v="677" actId="20577"/>
      <pc:docMkLst>
        <pc:docMk/>
      </pc:docMkLst>
      <pc:sldChg chg="modSp">
        <pc:chgData name="" userId="" providerId="" clId="Web-{C860179B-A50F-4525-8DE7-2B70DC3A5644}" dt="2020-10-28T12:43:20.885" v="14" actId="20577"/>
        <pc:sldMkLst>
          <pc:docMk/>
          <pc:sldMk cId="2434058281" sldId="257"/>
        </pc:sldMkLst>
        <pc:spChg chg="mod">
          <ac:chgData name="" userId="" providerId="" clId="Web-{C860179B-A50F-4525-8DE7-2B70DC3A5644}" dt="2020-10-28T12:43:20.885" v="14" actId="20577"/>
          <ac:spMkLst>
            <pc:docMk/>
            <pc:sldMk cId="2434058281" sldId="257"/>
            <ac:spMk id="2" creationId="{8A62DA9C-DC14-4E90-8B20-A36350955160}"/>
          </ac:spMkLst>
        </pc:spChg>
      </pc:sldChg>
      <pc:sldChg chg="modNotes">
        <pc:chgData name="" userId="" providerId="" clId="Web-{C860179B-A50F-4525-8DE7-2B70DC3A5644}" dt="2020-10-28T13:20:53.161" v="162"/>
        <pc:sldMkLst>
          <pc:docMk/>
          <pc:sldMk cId="71917075" sldId="262"/>
        </pc:sldMkLst>
      </pc:sldChg>
      <pc:sldChg chg="modSp modNotes">
        <pc:chgData name="" userId="" providerId="" clId="Web-{C860179B-A50F-4525-8DE7-2B70DC3A5644}" dt="2020-10-28T13:57:57.625" v="669" actId="20577"/>
        <pc:sldMkLst>
          <pc:docMk/>
          <pc:sldMk cId="3834308037" sldId="277"/>
        </pc:sldMkLst>
        <pc:spChg chg="mod">
          <ac:chgData name="" userId="" providerId="" clId="Web-{C860179B-A50F-4525-8DE7-2B70DC3A5644}" dt="2020-10-28T13:57:57.625" v="669" actId="20577"/>
          <ac:spMkLst>
            <pc:docMk/>
            <pc:sldMk cId="3834308037" sldId="277"/>
            <ac:spMk id="3" creationId="{6C291AB2-C1F8-435A-AF26-4F34CB68FBB2}"/>
          </ac:spMkLst>
        </pc:spChg>
      </pc:sldChg>
      <pc:sldChg chg="addSp delSp modSp">
        <pc:chgData name="" userId="" providerId="" clId="Web-{C860179B-A50F-4525-8DE7-2B70DC3A5644}" dt="2020-10-28T14:19:37.700" v="675" actId="20577"/>
        <pc:sldMkLst>
          <pc:docMk/>
          <pc:sldMk cId="3819779464" sldId="579"/>
        </pc:sldMkLst>
        <pc:spChg chg="mod">
          <ac:chgData name="" userId="" providerId="" clId="Web-{C860179B-A50F-4525-8DE7-2B70DC3A5644}" dt="2020-10-28T14:19:37.700" v="675" actId="20577"/>
          <ac:spMkLst>
            <pc:docMk/>
            <pc:sldMk cId="3819779464" sldId="579"/>
            <ac:spMk id="2" creationId="{D32A2F78-9C3F-4F09-A638-C841F2416113}"/>
          </ac:spMkLst>
        </pc:spChg>
        <pc:spChg chg="del">
          <ac:chgData name="" userId="" providerId="" clId="Web-{C860179B-A50F-4525-8DE7-2B70DC3A5644}" dt="2020-10-28T13:43:50.335" v="164"/>
          <ac:spMkLst>
            <pc:docMk/>
            <pc:sldMk cId="3819779464" sldId="579"/>
            <ac:spMk id="3" creationId="{4A93D2BC-3D8F-476A-AE1F-8131ECF18149}"/>
          </ac:spMkLst>
        </pc:spChg>
        <pc:spChg chg="del">
          <ac:chgData name="" userId="" providerId="" clId="Web-{C860179B-A50F-4525-8DE7-2B70DC3A5644}" dt="2020-10-28T13:43:48.179" v="163"/>
          <ac:spMkLst>
            <pc:docMk/>
            <pc:sldMk cId="3819779464" sldId="579"/>
            <ac:spMk id="5" creationId="{067C4032-740C-4FF6-ACC5-A7E54A0D6315}"/>
          </ac:spMkLst>
        </pc:spChg>
        <pc:picChg chg="add mod">
          <ac:chgData name="" userId="" providerId="" clId="Web-{C860179B-A50F-4525-8DE7-2B70DC3A5644}" dt="2020-10-28T13:53:31.247" v="181" actId="1076"/>
          <ac:picMkLst>
            <pc:docMk/>
            <pc:sldMk cId="3819779464" sldId="579"/>
            <ac:picMk id="6" creationId="{E143F55F-5E6D-4D69-8988-0DCC7459A856}"/>
          </ac:picMkLst>
        </pc:picChg>
        <pc:picChg chg="add mod">
          <ac:chgData name="" userId="" providerId="" clId="Web-{C860179B-A50F-4525-8DE7-2B70DC3A5644}" dt="2020-10-28T14:03:03.190" v="671" actId="1076"/>
          <ac:picMkLst>
            <pc:docMk/>
            <pc:sldMk cId="3819779464" sldId="579"/>
            <ac:picMk id="7" creationId="{3090D2BC-2C56-46D3-8788-48790833138B}"/>
          </ac:picMkLst>
        </pc:picChg>
        <pc:picChg chg="add mod">
          <ac:chgData name="" userId="" providerId="" clId="Web-{C860179B-A50F-4525-8DE7-2B70DC3A5644}" dt="2020-10-28T13:53:36.685" v="183" actId="1076"/>
          <ac:picMkLst>
            <pc:docMk/>
            <pc:sldMk cId="3819779464" sldId="579"/>
            <ac:picMk id="8" creationId="{B6A1C6B1-4D36-4F45-B5EF-BE226195E754}"/>
          </ac:picMkLst>
        </pc:picChg>
      </pc:sldChg>
      <pc:sldChg chg="add replId">
        <pc:chgData name="" userId="" providerId="" clId="Web-{C860179B-A50F-4525-8DE7-2B70DC3A5644}" dt="2020-10-28T14:19:30.231" v="672"/>
        <pc:sldMkLst>
          <pc:docMk/>
          <pc:sldMk cId="3383909464" sldId="581"/>
        </pc:sldMkLst>
      </pc:sldChg>
    </pc:docChg>
  </pc:docChgLst>
  <pc:docChgLst>
    <pc:chgData clId="Web-{68A03B0B-6B0C-4A08-BE29-12E2F9F0F895}"/>
    <pc:docChg chg="modSld">
      <pc:chgData name="" userId="" providerId="" clId="Web-{68A03B0B-6B0C-4A08-BE29-12E2F9F0F895}" dt="2020-10-28T19:02:53.872" v="3" actId="20577"/>
      <pc:docMkLst>
        <pc:docMk/>
      </pc:docMkLst>
      <pc:sldChg chg="modSp">
        <pc:chgData name="" userId="" providerId="" clId="Web-{68A03B0B-6B0C-4A08-BE29-12E2F9F0F895}" dt="2020-10-28T19:02:53.872" v="2" actId="20577"/>
        <pc:sldMkLst>
          <pc:docMk/>
          <pc:sldMk cId="3383909464" sldId="581"/>
        </pc:sldMkLst>
        <pc:spChg chg="mod">
          <ac:chgData name="" userId="" providerId="" clId="Web-{68A03B0B-6B0C-4A08-BE29-12E2F9F0F895}" dt="2020-10-28T19:02:53.872" v="2" actId="20577"/>
          <ac:spMkLst>
            <pc:docMk/>
            <pc:sldMk cId="3383909464" sldId="581"/>
            <ac:spMk id="13" creationId="{CFBA16AD-6073-42F2-88ED-A668E8051659}"/>
          </ac:spMkLst>
        </pc:spChg>
      </pc:sldChg>
    </pc:docChg>
  </pc:docChgLst>
  <pc:docChgLst>
    <pc:chgData clId="Web-{54AD0817-E355-4A74-BEEB-1C2B372E0408}"/>
    <pc:docChg chg="addSld delSld modSld">
      <pc:chgData name="" userId="" providerId="" clId="Web-{54AD0817-E355-4A74-BEEB-1C2B372E0408}" dt="2020-11-03T20:46:05.924" v="1397"/>
      <pc:docMkLst>
        <pc:docMk/>
      </pc:docMkLst>
      <pc:sldChg chg="del">
        <pc:chgData name="" userId="" providerId="" clId="Web-{54AD0817-E355-4A74-BEEB-1C2B372E0408}" dt="2020-11-03T20:33:07.157" v="79"/>
        <pc:sldMkLst>
          <pc:docMk/>
          <pc:sldMk cId="1579717061" sldId="268"/>
        </pc:sldMkLst>
      </pc:sldChg>
      <pc:sldChg chg="addSp delSp modSp del">
        <pc:chgData name="" userId="" providerId="" clId="Web-{54AD0817-E355-4A74-BEEB-1C2B372E0408}" dt="2020-11-03T20:33:13.016" v="80"/>
        <pc:sldMkLst>
          <pc:docMk/>
          <pc:sldMk cId="2453984362" sldId="585"/>
        </pc:sldMkLst>
        <pc:picChg chg="add del mod">
          <ac:chgData name="" userId="" providerId="" clId="Web-{54AD0817-E355-4A74-BEEB-1C2B372E0408}" dt="2020-11-03T20:31:07.235" v="1"/>
          <ac:picMkLst>
            <pc:docMk/>
            <pc:sldMk cId="2453984362" sldId="585"/>
            <ac:picMk id="10" creationId="{A156C112-AA14-4299-80B7-675A2A0391DD}"/>
          </ac:picMkLst>
        </pc:picChg>
      </pc:sldChg>
      <pc:sldChg chg="addSp modSp new">
        <pc:chgData name="" userId="" providerId="" clId="Web-{54AD0817-E355-4A74-BEEB-1C2B372E0408}" dt="2020-11-03T20:32:47.673" v="76" actId="20577"/>
        <pc:sldMkLst>
          <pc:docMk/>
          <pc:sldMk cId="4210754019" sldId="589"/>
        </pc:sldMkLst>
        <pc:spChg chg="mod">
          <ac:chgData name="" userId="" providerId="" clId="Web-{54AD0817-E355-4A74-BEEB-1C2B372E0408}" dt="2020-11-03T20:32:47.673" v="76" actId="20577"/>
          <ac:spMkLst>
            <pc:docMk/>
            <pc:sldMk cId="4210754019" sldId="589"/>
            <ac:spMk id="2" creationId="{741FC0C3-FE47-4B6E-89E9-EC2E15C3F47A}"/>
          </ac:spMkLst>
        </pc:spChg>
        <pc:picChg chg="add mod">
          <ac:chgData name="" userId="" providerId="" clId="Web-{54AD0817-E355-4A74-BEEB-1C2B372E0408}" dt="2020-11-03T20:32:32.001" v="5" actId="14100"/>
          <ac:picMkLst>
            <pc:docMk/>
            <pc:sldMk cId="4210754019" sldId="589"/>
            <ac:picMk id="4" creationId="{E4925995-BCAA-4764-9CA9-7F32757E0CB9}"/>
          </ac:picMkLst>
        </pc:picChg>
      </pc:sldChg>
      <pc:sldChg chg="addSp modSp new modNotes">
        <pc:chgData name="" userId="" providerId="" clId="Web-{54AD0817-E355-4A74-BEEB-1C2B372E0408}" dt="2020-11-03T20:44:08.189" v="1146"/>
        <pc:sldMkLst>
          <pc:docMk/>
          <pc:sldMk cId="1804970204" sldId="590"/>
        </pc:sldMkLst>
        <pc:spChg chg="mod">
          <ac:chgData name="" userId="" providerId="" clId="Web-{54AD0817-E355-4A74-BEEB-1C2B372E0408}" dt="2020-11-03T20:34:22.516" v="120" actId="20577"/>
          <ac:spMkLst>
            <pc:docMk/>
            <pc:sldMk cId="1804970204" sldId="590"/>
            <ac:spMk id="2" creationId="{E9DA354F-9903-4CEC-9078-0610947E3EE4}"/>
          </ac:spMkLst>
        </pc:spChg>
        <pc:picChg chg="add mod">
          <ac:chgData name="" userId="" providerId="" clId="Web-{54AD0817-E355-4A74-BEEB-1C2B372E0408}" dt="2020-11-03T20:34:37.235" v="124" actId="1076"/>
          <ac:picMkLst>
            <pc:docMk/>
            <pc:sldMk cId="1804970204" sldId="590"/>
            <ac:picMk id="4" creationId="{0F3E9D41-3809-4D55-ADD8-13C70891D7B6}"/>
          </ac:picMkLst>
        </pc:picChg>
      </pc:sldChg>
      <pc:sldChg chg="addSp modSp new modNotes">
        <pc:chgData name="" userId="" providerId="" clId="Web-{54AD0817-E355-4A74-BEEB-1C2B372E0408}" dt="2020-11-03T20:46:05.924" v="1397"/>
        <pc:sldMkLst>
          <pc:docMk/>
          <pc:sldMk cId="1243209985" sldId="591"/>
        </pc:sldMkLst>
        <pc:spChg chg="mod">
          <ac:chgData name="" userId="" providerId="" clId="Web-{54AD0817-E355-4A74-BEEB-1C2B372E0408}" dt="2020-11-03T20:34:57.251" v="144" actId="20577"/>
          <ac:spMkLst>
            <pc:docMk/>
            <pc:sldMk cId="1243209985" sldId="591"/>
            <ac:spMk id="2" creationId="{101D0DDD-4DB2-42B9-991A-68D4510436E5}"/>
          </ac:spMkLst>
        </pc:spChg>
        <pc:picChg chg="add mod">
          <ac:chgData name="" userId="" providerId="" clId="Web-{54AD0817-E355-4A74-BEEB-1C2B372E0408}" dt="2020-11-03T20:35:33.251" v="149" actId="14100"/>
          <ac:picMkLst>
            <pc:docMk/>
            <pc:sldMk cId="1243209985" sldId="591"/>
            <ac:picMk id="4" creationId="{2382D983-3F7E-458C-831B-9A585EAAA0B9}"/>
          </ac:picMkLst>
        </pc:picChg>
      </pc:sldChg>
    </pc:docChg>
  </pc:docChgLst>
  <pc:docChgLst>
    <pc:chgData clId="Web-{9E67C047-E9E1-4B5B-9351-AE6A2A808B20}"/>
    <pc:docChg chg="modSld">
      <pc:chgData name="" userId="" providerId="" clId="Web-{9E67C047-E9E1-4B5B-9351-AE6A2A808B20}" dt="2020-11-02T19:26:20.561" v="9" actId="20577"/>
      <pc:docMkLst>
        <pc:docMk/>
      </pc:docMkLst>
      <pc:sldChg chg="modSp">
        <pc:chgData name="" userId="" providerId="" clId="Web-{9E67C047-E9E1-4B5B-9351-AE6A2A808B20}" dt="2020-11-02T19:26:20.561" v="8" actId="20577"/>
        <pc:sldMkLst>
          <pc:docMk/>
          <pc:sldMk cId="547554322" sldId="273"/>
        </pc:sldMkLst>
        <pc:spChg chg="mod">
          <ac:chgData name="" userId="" providerId="" clId="Web-{9E67C047-E9E1-4B5B-9351-AE6A2A808B20}" dt="2020-11-02T19:26:20.561" v="8" actId="20577"/>
          <ac:spMkLst>
            <pc:docMk/>
            <pc:sldMk cId="547554322" sldId="273"/>
            <ac:spMk id="3" creationId="{15C2E5F5-FA67-45B4-B1A9-EC96A1DEBE48}"/>
          </ac:spMkLst>
        </pc:spChg>
      </pc:sldChg>
    </pc:docChg>
  </pc:docChgLst>
  <pc:docChgLst>
    <pc:chgData clId="Web-{C258C443-C4D6-4F11-A4FC-DE4E9DFF8BA5}"/>
    <pc:docChg chg="addSld modSld">
      <pc:chgData name="" userId="" providerId="" clId="Web-{C258C443-C4D6-4F11-A4FC-DE4E9DFF8BA5}" dt="2020-10-28T14:58:13.348" v="52" actId="20577"/>
      <pc:docMkLst>
        <pc:docMk/>
      </pc:docMkLst>
      <pc:sldChg chg="addSp delSp modSp">
        <pc:chgData name="" userId="" providerId="" clId="Web-{C258C443-C4D6-4F11-A4FC-DE4E9DFF8BA5}" dt="2020-10-28T14:58:13.348" v="51" actId="20577"/>
        <pc:sldMkLst>
          <pc:docMk/>
          <pc:sldMk cId="3819779464" sldId="579"/>
        </pc:sldMkLst>
        <pc:spChg chg="mod">
          <ac:chgData name="" userId="" providerId="" clId="Web-{C258C443-C4D6-4F11-A4FC-DE4E9DFF8BA5}" dt="2020-10-28T14:58:13.348" v="51" actId="20577"/>
          <ac:spMkLst>
            <pc:docMk/>
            <pc:sldMk cId="3819779464" sldId="579"/>
            <ac:spMk id="2" creationId="{D32A2F78-9C3F-4F09-A638-C841F2416113}"/>
          </ac:spMkLst>
        </pc:spChg>
        <pc:picChg chg="add mod">
          <ac:chgData name="" userId="" providerId="" clId="Web-{C258C443-C4D6-4F11-A4FC-DE4E9DFF8BA5}" dt="2020-10-28T14:56:28.799" v="34" actId="1076"/>
          <ac:picMkLst>
            <pc:docMk/>
            <pc:sldMk cId="3819779464" sldId="579"/>
            <ac:picMk id="3" creationId="{885064B2-2D40-4D9B-BEE1-C2BD8F612604}"/>
          </ac:picMkLst>
        </pc:picChg>
        <pc:picChg chg="add mod">
          <ac:chgData name="" userId="" providerId="" clId="Web-{C258C443-C4D6-4F11-A4FC-DE4E9DFF8BA5}" dt="2020-10-28T14:56:26.721" v="33" actId="1076"/>
          <ac:picMkLst>
            <pc:docMk/>
            <pc:sldMk cId="3819779464" sldId="579"/>
            <ac:picMk id="5" creationId="{F57CF94D-13B5-4558-991E-D1B42D873087}"/>
          </ac:picMkLst>
        </pc:picChg>
        <pc:picChg chg="del">
          <ac:chgData name="" userId="" providerId="" clId="Web-{C258C443-C4D6-4F11-A4FC-DE4E9DFF8BA5}" dt="2020-10-28T14:48:56.651" v="24"/>
          <ac:picMkLst>
            <pc:docMk/>
            <pc:sldMk cId="3819779464" sldId="579"/>
            <ac:picMk id="6" creationId="{E143F55F-5E6D-4D69-8988-0DCC7459A856}"/>
          </ac:picMkLst>
        </pc:picChg>
        <pc:picChg chg="del">
          <ac:chgData name="" userId="" providerId="" clId="Web-{C258C443-C4D6-4F11-A4FC-DE4E9DFF8BA5}" dt="2020-10-28T14:55:09.892" v="27"/>
          <ac:picMkLst>
            <pc:docMk/>
            <pc:sldMk cId="3819779464" sldId="579"/>
            <ac:picMk id="7" creationId="{3090D2BC-2C56-46D3-8788-48790833138B}"/>
          </ac:picMkLst>
        </pc:picChg>
        <pc:picChg chg="del">
          <ac:chgData name="" userId="" providerId="" clId="Web-{C258C443-C4D6-4F11-A4FC-DE4E9DFF8BA5}" dt="2020-10-28T14:55:30.689" v="29"/>
          <ac:picMkLst>
            <pc:docMk/>
            <pc:sldMk cId="3819779464" sldId="579"/>
            <ac:picMk id="8" creationId="{B6A1C6B1-4D36-4F45-B5EF-BE226195E754}"/>
          </ac:picMkLst>
        </pc:picChg>
        <pc:picChg chg="add mod">
          <ac:chgData name="" userId="" providerId="" clId="Web-{C258C443-C4D6-4F11-A4FC-DE4E9DFF8BA5}" dt="2020-10-28T14:57:34.488" v="36" actId="1076"/>
          <ac:picMkLst>
            <pc:docMk/>
            <pc:sldMk cId="3819779464" sldId="579"/>
            <ac:picMk id="9" creationId="{1C1507EB-CBBE-4AF0-8579-4F02BC2F21AF}"/>
          </ac:picMkLst>
        </pc:picChg>
      </pc:sldChg>
      <pc:sldChg chg="add replId">
        <pc:chgData name="" userId="" providerId="" clId="Web-{C258C443-C4D6-4F11-A4FC-DE4E9DFF8BA5}" dt="2020-10-28T14:57:57.801" v="40"/>
        <pc:sldMkLst>
          <pc:docMk/>
          <pc:sldMk cId="2745676595" sldId="582"/>
        </pc:sldMkLst>
      </pc:sldChg>
    </pc:docChg>
  </pc:docChgLst>
  <pc:docChgLst>
    <pc:chgData clId="Web-{80430A6D-555B-4BC5-BB2D-AAAAB2BDEBC3}"/>
    <pc:docChg chg="modSld">
      <pc:chgData name="" userId="" providerId="" clId="Web-{80430A6D-555B-4BC5-BB2D-AAAAB2BDEBC3}" dt="2020-11-02T19:23:52.380" v="9" actId="1076"/>
      <pc:docMkLst>
        <pc:docMk/>
      </pc:docMkLst>
      <pc:sldChg chg="modSp">
        <pc:chgData name="" userId="" providerId="" clId="Web-{80430A6D-555B-4BC5-BB2D-AAAAB2BDEBC3}" dt="2020-11-02T19:23:52.380" v="9" actId="1076"/>
        <pc:sldMkLst>
          <pc:docMk/>
          <pc:sldMk cId="1579717061" sldId="268"/>
        </pc:sldMkLst>
        <pc:spChg chg="mod">
          <ac:chgData name="" userId="" providerId="" clId="Web-{80430A6D-555B-4BC5-BB2D-AAAAB2BDEBC3}" dt="2020-11-02T19:23:52.380" v="9" actId="1076"/>
          <ac:spMkLst>
            <pc:docMk/>
            <pc:sldMk cId="1579717061" sldId="268"/>
            <ac:spMk id="6" creationId="{FE3F6195-2DE8-4074-A6BF-34F4131140FB}"/>
          </ac:spMkLst>
        </pc:spChg>
        <pc:picChg chg="mod">
          <ac:chgData name="" userId="" providerId="" clId="Web-{80430A6D-555B-4BC5-BB2D-AAAAB2BDEBC3}" dt="2020-11-02T19:23:37.693" v="1" actId="1076"/>
          <ac:picMkLst>
            <pc:docMk/>
            <pc:sldMk cId="1579717061" sldId="268"/>
            <ac:picMk id="10" creationId="{152005DE-A9C1-4009-B58D-007DD80A74B9}"/>
          </ac:picMkLst>
        </pc:picChg>
      </pc:sldChg>
    </pc:docChg>
  </pc:docChgLst>
  <pc:docChgLst>
    <pc:chgData clId="Web-{7FA9621B-5080-43BF-9FDD-A809A0EB7A7B}"/>
    <pc:docChg chg="addSld modSld">
      <pc:chgData name="" userId="" providerId="" clId="Web-{7FA9621B-5080-43BF-9FDD-A809A0EB7A7B}" dt="2020-11-02T16:29:26.814" v="15"/>
      <pc:docMkLst>
        <pc:docMk/>
      </pc:docMkLst>
      <pc:sldChg chg="addSp delSp modSp">
        <pc:chgData name="" userId="" providerId="" clId="Web-{7FA9621B-5080-43BF-9FDD-A809A0EB7A7B}" dt="2020-11-02T16:25:35.283" v="8" actId="1076"/>
        <pc:sldMkLst>
          <pc:docMk/>
          <pc:sldMk cId="1579717061" sldId="268"/>
        </pc:sldMkLst>
        <pc:spChg chg="del mod">
          <ac:chgData name="" userId="" providerId="" clId="Web-{7FA9621B-5080-43BF-9FDD-A809A0EB7A7B}" dt="2020-11-02T16:25:30.533" v="7"/>
          <ac:spMkLst>
            <pc:docMk/>
            <pc:sldMk cId="1579717061" sldId="268"/>
            <ac:spMk id="2" creationId="{F6A6A8F5-E20D-47FE-AAD1-8DFD6849B8C6}"/>
          </ac:spMkLst>
        </pc:spChg>
        <pc:spChg chg="add mod">
          <ac:chgData name="" userId="" providerId="" clId="Web-{7FA9621B-5080-43BF-9FDD-A809A0EB7A7B}" dt="2020-11-02T16:25:30.533" v="7"/>
          <ac:spMkLst>
            <pc:docMk/>
            <pc:sldMk cId="1579717061" sldId="268"/>
            <ac:spMk id="6" creationId="{FE3F6195-2DE8-4074-A6BF-34F4131140FB}"/>
          </ac:spMkLst>
        </pc:spChg>
        <pc:picChg chg="mod">
          <ac:chgData name="" userId="" providerId="" clId="Web-{7FA9621B-5080-43BF-9FDD-A809A0EB7A7B}" dt="2020-11-02T16:25:35.283" v="8" actId="1076"/>
          <ac:picMkLst>
            <pc:docMk/>
            <pc:sldMk cId="1579717061" sldId="268"/>
            <ac:picMk id="10" creationId="{152005DE-A9C1-4009-B58D-007DD80A74B9}"/>
          </ac:picMkLst>
        </pc:picChg>
      </pc:sldChg>
      <pc:sldChg chg="addSp delSp modSp">
        <pc:chgData name="" userId="" providerId="" clId="Web-{7FA9621B-5080-43BF-9FDD-A809A0EB7A7B}" dt="2020-11-02T16:29:26.814" v="15"/>
        <pc:sldMkLst>
          <pc:docMk/>
          <pc:sldMk cId="2175402696" sldId="274"/>
        </pc:sldMkLst>
        <pc:spChg chg="del">
          <ac:chgData name="" userId="" providerId="" clId="Web-{7FA9621B-5080-43BF-9FDD-A809A0EB7A7B}" dt="2020-11-02T16:29:26.814" v="15"/>
          <ac:spMkLst>
            <pc:docMk/>
            <pc:sldMk cId="2175402696" sldId="274"/>
            <ac:spMk id="8" creationId="{38BC6C15-832E-4460-96B9-A34702EF76CB}"/>
          </ac:spMkLst>
        </pc:spChg>
        <pc:picChg chg="add mod ord">
          <ac:chgData name="" userId="" providerId="" clId="Web-{7FA9621B-5080-43BF-9FDD-A809A0EB7A7B}" dt="2020-11-02T16:29:26.814" v="15"/>
          <ac:picMkLst>
            <pc:docMk/>
            <pc:sldMk cId="2175402696" sldId="274"/>
            <ac:picMk id="3" creationId="{A32A9E6F-DCF9-4E7F-9E42-E3F12622DE72}"/>
          </ac:picMkLst>
        </pc:picChg>
      </pc:sldChg>
      <pc:sldChg chg="addSp delSp modSp new">
        <pc:chgData name="" userId="" providerId="" clId="Web-{7FA9621B-5080-43BF-9FDD-A809A0EB7A7B}" dt="2020-11-02T16:27:41.869" v="14" actId="1076"/>
        <pc:sldMkLst>
          <pc:docMk/>
          <pc:sldMk cId="2453984362" sldId="585"/>
        </pc:sldMkLst>
        <pc:spChg chg="mod">
          <ac:chgData name="" userId="" providerId="" clId="Web-{7FA9621B-5080-43BF-9FDD-A809A0EB7A7B}" dt="2020-11-02T16:27:41.698" v="11" actId="20577"/>
          <ac:spMkLst>
            <pc:docMk/>
            <pc:sldMk cId="2453984362" sldId="585"/>
            <ac:spMk id="2" creationId="{D3D1AA43-B95C-4759-A6FC-5520CF0E91FB}"/>
          </ac:spMkLst>
        </pc:spChg>
        <pc:spChg chg="del">
          <ac:chgData name="" userId="" providerId="" clId="Web-{7FA9621B-5080-43BF-9FDD-A809A0EB7A7B}" dt="2020-11-02T16:26:38.662" v="10"/>
          <ac:spMkLst>
            <pc:docMk/>
            <pc:sldMk cId="2453984362" sldId="585"/>
            <ac:spMk id="3" creationId="{F3BB38CD-24DD-4D3A-B3C2-E264A519BA9F}"/>
          </ac:spMkLst>
        </pc:spChg>
        <pc:spChg chg="del">
          <ac:chgData name="" userId="" providerId="" clId="Web-{7FA9621B-5080-43BF-9FDD-A809A0EB7A7B}" dt="2020-11-02T16:27:41.744" v="13"/>
          <ac:spMkLst>
            <pc:docMk/>
            <pc:sldMk cId="2453984362" sldId="585"/>
            <ac:spMk id="5" creationId="{30F21EBE-34FE-4033-BA58-E305278F5612}"/>
          </ac:spMkLst>
        </pc:spChg>
        <pc:picChg chg="add mod ord">
          <ac:chgData name="" userId="" providerId="" clId="Web-{7FA9621B-5080-43BF-9FDD-A809A0EB7A7B}" dt="2020-11-02T16:27:41.869" v="14" actId="1076"/>
          <ac:picMkLst>
            <pc:docMk/>
            <pc:sldMk cId="2453984362" sldId="585"/>
            <ac:picMk id="6" creationId="{0EAFCCD8-E9BF-47B1-8F28-5669AA787607}"/>
          </ac:picMkLst>
        </pc:picChg>
      </pc:sldChg>
    </pc:docChg>
  </pc:docChgLst>
  <pc:docChgLst>
    <pc:chgData clId="Web-{4CF02BBF-63F3-FF08-52FB-9ACD4FDAAF4C}"/>
    <pc:docChg chg="modSld">
      <pc:chgData name="" userId="" providerId="" clId="Web-{4CF02BBF-63F3-FF08-52FB-9ACD4FDAAF4C}" dt="2020-10-26T14:31:39.670" v="3" actId="20577"/>
      <pc:docMkLst>
        <pc:docMk/>
      </pc:docMkLst>
      <pc:sldChg chg="modSp">
        <pc:chgData name="" userId="" providerId="" clId="Web-{4CF02BBF-63F3-FF08-52FB-9ACD4FDAAF4C}" dt="2020-10-26T14:31:39.670" v="2" actId="20577"/>
        <pc:sldMkLst>
          <pc:docMk/>
          <pc:sldMk cId="303561733" sldId="267"/>
        </pc:sldMkLst>
        <pc:spChg chg="mod">
          <ac:chgData name="" userId="" providerId="" clId="Web-{4CF02BBF-63F3-FF08-52FB-9ACD4FDAAF4C}" dt="2020-10-26T14:31:39.670" v="2" actId="20577"/>
          <ac:spMkLst>
            <pc:docMk/>
            <pc:sldMk cId="303561733" sldId="267"/>
            <ac:spMk id="2" creationId="{3702CAE9-938B-4671-8938-974279B3CED0}"/>
          </ac:spMkLst>
        </pc:spChg>
      </pc:sldChg>
    </pc:docChg>
  </pc:docChgLst>
  <pc:docChgLst>
    <pc:chgData clId="Web-{91AF996E-0058-45D2-8265-92473A97476D}"/>
    <pc:docChg chg="modSld">
      <pc:chgData name="" userId="" providerId="" clId="Web-{91AF996E-0058-45D2-8265-92473A97476D}" dt="2020-11-03T18:39:27.903" v="14"/>
      <pc:docMkLst>
        <pc:docMk/>
      </pc:docMkLst>
      <pc:sldChg chg="modNotes">
        <pc:chgData name="" userId="" providerId="" clId="Web-{91AF996E-0058-45D2-8265-92473A97476D}" dt="2020-11-03T18:39:27.903" v="14"/>
        <pc:sldMkLst>
          <pc:docMk/>
          <pc:sldMk cId="3383909464" sldId="581"/>
        </pc:sldMkLst>
      </pc:sldChg>
      <pc:sldChg chg="modSp modNotes">
        <pc:chgData name="" userId="" providerId="" clId="Web-{91AF996E-0058-45D2-8265-92473A97476D}" dt="2020-11-03T18:38:59.153" v="12"/>
        <pc:sldMkLst>
          <pc:docMk/>
          <pc:sldMk cId="2880958027" sldId="588"/>
        </pc:sldMkLst>
        <pc:spChg chg="mod">
          <ac:chgData name="" userId="" providerId="" clId="Web-{91AF996E-0058-45D2-8265-92473A97476D}" dt="2020-11-03T18:38:35.528" v="6" actId="20577"/>
          <ac:spMkLst>
            <pc:docMk/>
            <pc:sldMk cId="2880958027" sldId="588"/>
            <ac:spMk id="4" creationId="{5A257687-5924-4373-BD13-27262B258D2E}"/>
          </ac:spMkLst>
        </pc:spChg>
      </pc:sldChg>
    </pc:docChg>
  </pc:docChgLst>
  <pc:docChgLst>
    <pc:chgData clId="Web-{02B01607-946E-4337-801D-DD02A0D643EE}"/>
    <pc:docChg chg="modSld">
      <pc:chgData name="" userId="" providerId="" clId="Web-{02B01607-946E-4337-801D-DD02A0D643EE}" dt="2020-10-26T14:08:46.113" v="4" actId="20577"/>
      <pc:docMkLst>
        <pc:docMk/>
      </pc:docMkLst>
      <pc:sldChg chg="modSp">
        <pc:chgData name="" userId="" providerId="" clId="Web-{02B01607-946E-4337-801D-DD02A0D643EE}" dt="2020-10-26T14:08:45.472" v="2" actId="20577"/>
        <pc:sldMkLst>
          <pc:docMk/>
          <pc:sldMk cId="4103203989" sldId="566"/>
        </pc:sldMkLst>
        <pc:spChg chg="mod">
          <ac:chgData name="" userId="" providerId="" clId="Web-{02B01607-946E-4337-801D-DD02A0D643EE}" dt="2020-10-26T14:08:45.472" v="2" actId="20577"/>
          <ac:spMkLst>
            <pc:docMk/>
            <pc:sldMk cId="4103203989" sldId="566"/>
            <ac:spMk id="2" creationId="{CED1D4AA-595B-4093-966A-C2D3570180F3}"/>
          </ac:spMkLst>
        </pc:spChg>
      </pc:sldChg>
    </pc:docChg>
  </pc:docChgLst>
  <pc:docChgLst>
    <pc:chgData clId="Web-{5E233E74-3327-40E2-B852-F929A836E327}"/>
    <pc:docChg chg="modSld">
      <pc:chgData name="" userId="" providerId="" clId="Web-{5E233E74-3327-40E2-B852-F929A836E327}" dt="2020-11-02T20:26:41.593" v="42"/>
      <pc:docMkLst>
        <pc:docMk/>
      </pc:docMkLst>
      <pc:sldChg chg="modNotes">
        <pc:chgData name="" userId="" providerId="" clId="Web-{5E233E74-3327-40E2-B852-F929A836E327}" dt="2020-11-02T20:26:41.593" v="42"/>
        <pc:sldMkLst>
          <pc:docMk/>
          <pc:sldMk cId="2434058281" sldId="257"/>
        </pc:sldMkLst>
      </pc:sldChg>
    </pc:docChg>
  </pc:docChgLst>
  <pc:docChgLst>
    <pc:chgData clId="Web-{974CDC06-2692-4204-940F-BB4D982EA681}"/>
    <pc:docChg chg="addSld delSld modSld">
      <pc:chgData name="" userId="" providerId="" clId="Web-{974CDC06-2692-4204-940F-BB4D982EA681}" dt="2020-10-28T16:14:38.337" v="556" actId="20577"/>
      <pc:docMkLst>
        <pc:docMk/>
      </pc:docMkLst>
      <pc:sldChg chg="del">
        <pc:chgData name="" userId="" providerId="" clId="Web-{974CDC06-2692-4204-940F-BB4D982EA681}" dt="2020-10-28T16:12:45.102" v="508"/>
        <pc:sldMkLst>
          <pc:docMk/>
          <pc:sldMk cId="1383387813" sldId="260"/>
        </pc:sldMkLst>
      </pc:sldChg>
      <pc:sldChg chg="modNotes">
        <pc:chgData name="" userId="" providerId="" clId="Web-{974CDC06-2692-4204-940F-BB4D982EA681}" dt="2020-10-28T15:59:39.378" v="97"/>
        <pc:sldMkLst>
          <pc:docMk/>
          <pc:sldMk cId="71917075" sldId="262"/>
        </pc:sldMkLst>
      </pc:sldChg>
      <pc:sldChg chg="delCm">
        <pc:chgData name="" userId="" providerId="" clId="Web-{974CDC06-2692-4204-940F-BB4D982EA681}" dt="2020-10-28T15:57:57.096" v="32"/>
        <pc:sldMkLst>
          <pc:docMk/>
          <pc:sldMk cId="666551739" sldId="265"/>
        </pc:sldMkLst>
      </pc:sldChg>
      <pc:sldChg chg="modSp modNotes">
        <pc:chgData name="" userId="" providerId="" clId="Web-{974CDC06-2692-4204-940F-BB4D982EA681}" dt="2020-10-28T16:14:38.337" v="555" actId="20577"/>
        <pc:sldMkLst>
          <pc:docMk/>
          <pc:sldMk cId="3834308037" sldId="277"/>
        </pc:sldMkLst>
        <pc:spChg chg="mod">
          <ac:chgData name="" userId="" providerId="" clId="Web-{974CDC06-2692-4204-940F-BB4D982EA681}" dt="2020-10-28T16:14:38.337" v="555" actId="20577"/>
          <ac:spMkLst>
            <pc:docMk/>
            <pc:sldMk cId="3834308037" sldId="277"/>
            <ac:spMk id="3" creationId="{6C291AB2-C1F8-435A-AF26-4F34CB68FBB2}"/>
          </ac:spMkLst>
        </pc:spChg>
      </pc:sldChg>
      <pc:sldChg chg="del">
        <pc:chgData name="" userId="" providerId="" clId="Web-{974CDC06-2692-4204-940F-BB4D982EA681}" dt="2020-10-28T15:56:31.064" v="29"/>
        <pc:sldMkLst>
          <pc:docMk/>
          <pc:sldMk cId="3107800734" sldId="576"/>
        </pc:sldMkLst>
      </pc:sldChg>
      <pc:sldChg chg="del">
        <pc:chgData name="" userId="" providerId="" clId="Web-{974CDC06-2692-4204-940F-BB4D982EA681}" dt="2020-10-28T15:56:34.095" v="30"/>
        <pc:sldMkLst>
          <pc:docMk/>
          <pc:sldMk cId="1383963030" sldId="577"/>
        </pc:sldMkLst>
      </pc:sldChg>
      <pc:sldChg chg="addSp delSp modSp modNotes">
        <pc:chgData name="" userId="" providerId="" clId="Web-{974CDC06-2692-4204-940F-BB4D982EA681}" dt="2020-10-28T16:08:46.522" v="394"/>
        <pc:sldMkLst>
          <pc:docMk/>
          <pc:sldMk cId="3819779464" sldId="579"/>
        </pc:sldMkLst>
        <pc:spChg chg="add mod">
          <ac:chgData name="" userId="" providerId="" clId="Web-{974CDC06-2692-4204-940F-BB4D982EA681}" dt="2020-10-28T16:06:55.131" v="373" actId="1076"/>
          <ac:spMkLst>
            <pc:docMk/>
            <pc:sldMk cId="3819779464" sldId="579"/>
            <ac:spMk id="3" creationId="{A4E2F727-F109-40E3-932A-69656F26DBF3}"/>
          </ac:spMkLst>
        </pc:spChg>
        <pc:graphicFrameChg chg="add mod modGraphic">
          <ac:chgData name="" userId="" providerId="" clId="Web-{974CDC06-2692-4204-940F-BB4D982EA681}" dt="2020-10-28T16:06:55.053" v="369" actId="1076"/>
          <ac:graphicFrameMkLst>
            <pc:docMk/>
            <pc:sldMk cId="3819779464" sldId="579"/>
            <ac:graphicFrameMk id="5" creationId="{0E5B5D23-EAF6-4A8C-A88C-136F944A45F0}"/>
          </ac:graphicFrameMkLst>
        </pc:graphicFrameChg>
        <pc:picChg chg="del">
          <ac:chgData name="" userId="" providerId="" clId="Web-{974CDC06-2692-4204-940F-BB4D982EA681}" dt="2020-10-28T15:32:26.567" v="6"/>
          <ac:picMkLst>
            <pc:docMk/>
            <pc:sldMk cId="3819779464" sldId="579"/>
            <ac:picMk id="3" creationId="{885064B2-2D40-4D9B-BEE1-C2BD8F612604}"/>
          </ac:picMkLst>
        </pc:picChg>
        <pc:picChg chg="del">
          <ac:chgData name="" userId="" providerId="" clId="Web-{974CDC06-2692-4204-940F-BB4D982EA681}" dt="2020-10-28T15:32:14.005" v="3"/>
          <ac:picMkLst>
            <pc:docMk/>
            <pc:sldMk cId="3819779464" sldId="579"/>
            <ac:picMk id="5" creationId="{F57CF94D-13B5-4558-991E-D1B42D873087}"/>
          </ac:picMkLst>
        </pc:picChg>
        <pc:picChg chg="add mod">
          <ac:chgData name="" userId="" providerId="" clId="Web-{974CDC06-2692-4204-940F-BB4D982EA681}" dt="2020-10-28T16:06:55.100" v="371" actId="1076"/>
          <ac:picMkLst>
            <pc:docMk/>
            <pc:sldMk cId="3819779464" sldId="579"/>
            <ac:picMk id="6" creationId="{0C14F146-BEE8-46D4-A8BF-56CDE410B08D}"/>
          </ac:picMkLst>
        </pc:picChg>
        <pc:picChg chg="add mod">
          <ac:chgData name="" userId="" providerId="" clId="Web-{974CDC06-2692-4204-940F-BB4D982EA681}" dt="2020-10-28T16:07:12.240" v="375" actId="1076"/>
          <ac:picMkLst>
            <pc:docMk/>
            <pc:sldMk cId="3819779464" sldId="579"/>
            <ac:picMk id="7" creationId="{30B35F4B-5CEF-4CF6-BD09-83DCA56AF3D0}"/>
          </ac:picMkLst>
        </pc:picChg>
        <pc:picChg chg="add mod">
          <ac:chgData name="" userId="" providerId="" clId="Web-{974CDC06-2692-4204-940F-BB4D982EA681}" dt="2020-10-28T16:06:55.084" v="370" actId="1076"/>
          <ac:picMkLst>
            <pc:docMk/>
            <pc:sldMk cId="3819779464" sldId="579"/>
            <ac:picMk id="8" creationId="{2776D47D-F3D0-4E16-AFE2-FBA29C635049}"/>
          </ac:picMkLst>
        </pc:picChg>
        <pc:picChg chg="del">
          <ac:chgData name="" userId="" providerId="" clId="Web-{974CDC06-2692-4204-940F-BB4D982EA681}" dt="2020-10-28T15:29:26.660" v="0"/>
          <ac:picMkLst>
            <pc:docMk/>
            <pc:sldMk cId="3819779464" sldId="579"/>
            <ac:picMk id="9" creationId="{1C1507EB-CBBE-4AF0-8579-4F02BC2F21AF}"/>
          </ac:picMkLst>
        </pc:picChg>
      </pc:sldChg>
      <pc:sldChg chg="del">
        <pc:chgData name="" userId="" providerId="" clId="Web-{974CDC06-2692-4204-940F-BB4D982EA681}" dt="2020-10-28T15:56:35.908" v="31"/>
        <pc:sldMkLst>
          <pc:docMk/>
          <pc:sldMk cId="612036050" sldId="580"/>
        </pc:sldMkLst>
      </pc:sldChg>
      <pc:sldChg chg="addSp modSp modNotes">
        <pc:chgData name="" userId="" providerId="" clId="Web-{974CDC06-2692-4204-940F-BB4D982EA681}" dt="2020-10-28T16:12:26.227" v="507"/>
        <pc:sldMkLst>
          <pc:docMk/>
          <pc:sldMk cId="3383909464" sldId="581"/>
        </pc:sldMkLst>
        <pc:spChg chg="add mod">
          <ac:chgData name="" userId="" providerId="" clId="Web-{974CDC06-2692-4204-940F-BB4D982EA681}" dt="2020-10-28T16:12:19.039" v="498" actId="20577"/>
          <ac:spMkLst>
            <pc:docMk/>
            <pc:sldMk cId="3383909464" sldId="581"/>
            <ac:spMk id="13" creationId="{CFBA16AD-6073-42F2-88ED-A668E8051659}"/>
          </ac:spMkLst>
        </pc:spChg>
        <pc:graphicFrameChg chg="add">
          <ac:chgData name="" userId="" providerId="" clId="Web-{974CDC06-2692-4204-940F-BB4D982EA681}" dt="2020-10-28T16:10:34.711" v="409"/>
          <ac:graphicFrameMkLst>
            <pc:docMk/>
            <pc:sldMk cId="3383909464" sldId="581"/>
            <ac:graphicFrameMk id="3" creationId="{5DBBA42C-980A-4556-8EC8-7AB0F0FE63BB}"/>
          </ac:graphicFrameMkLst>
        </pc:graphicFrameChg>
        <pc:picChg chg="mod">
          <ac:chgData name="" userId="" providerId="" clId="Web-{974CDC06-2692-4204-940F-BB4D982EA681}" dt="2020-10-28T16:11:01.383" v="414" actId="1076"/>
          <ac:picMkLst>
            <pc:docMk/>
            <pc:sldMk cId="3383909464" sldId="581"/>
            <ac:picMk id="6" creationId="{E143F55F-5E6D-4D69-8988-0DCC7459A856}"/>
          </ac:picMkLst>
        </pc:picChg>
        <pc:picChg chg="mod">
          <ac:chgData name="" userId="" providerId="" clId="Web-{974CDC06-2692-4204-940F-BB4D982EA681}" dt="2020-10-28T16:11:14.148" v="417" actId="14100"/>
          <ac:picMkLst>
            <pc:docMk/>
            <pc:sldMk cId="3383909464" sldId="581"/>
            <ac:picMk id="7" creationId="{3090D2BC-2C56-46D3-8788-48790833138B}"/>
          </ac:picMkLst>
        </pc:picChg>
        <pc:picChg chg="mod">
          <ac:chgData name="" userId="" providerId="" clId="Web-{974CDC06-2692-4204-940F-BB4D982EA681}" dt="2020-10-28T16:11:33.023" v="419" actId="1076"/>
          <ac:picMkLst>
            <pc:docMk/>
            <pc:sldMk cId="3383909464" sldId="581"/>
            <ac:picMk id="8" creationId="{B6A1C6B1-4D36-4F45-B5EF-BE226195E754}"/>
          </ac:picMkLst>
        </pc:picChg>
      </pc:sldChg>
      <pc:sldChg chg="addSp modSp">
        <pc:chgData name="" userId="" providerId="" clId="Web-{974CDC06-2692-4204-940F-BB4D982EA681}" dt="2020-10-28T16:08:30.803" v="392" actId="1076"/>
        <pc:sldMkLst>
          <pc:docMk/>
          <pc:sldMk cId="2745676595" sldId="582"/>
        </pc:sldMkLst>
        <pc:spChg chg="add mod">
          <ac:chgData name="" userId="" providerId="" clId="Web-{974CDC06-2692-4204-940F-BB4D982EA681}" dt="2020-10-28T16:08:30.803" v="392" actId="1076"/>
          <ac:spMkLst>
            <pc:docMk/>
            <pc:sldMk cId="2745676595" sldId="582"/>
            <ac:spMk id="6" creationId="{D8013646-07F6-432B-8575-4ECF675870E5}"/>
          </ac:spMkLst>
        </pc:spChg>
        <pc:graphicFrameChg chg="add">
          <ac:chgData name="" userId="" providerId="" clId="Web-{974CDC06-2692-4204-940F-BB4D982EA681}" dt="2020-10-28T16:07:53.413" v="383"/>
          <ac:graphicFrameMkLst>
            <pc:docMk/>
            <pc:sldMk cId="2745676595" sldId="582"/>
            <ac:graphicFrameMk id="7" creationId="{80440EAF-B589-46EF-A5BE-4FAD4AF1DE6D}"/>
          </ac:graphicFrameMkLst>
        </pc:graphicFrameChg>
        <pc:picChg chg="mod">
          <ac:chgData name="" userId="" providerId="" clId="Web-{974CDC06-2692-4204-940F-BB4D982EA681}" dt="2020-10-28T16:08:07.803" v="387" actId="1076"/>
          <ac:picMkLst>
            <pc:docMk/>
            <pc:sldMk cId="2745676595" sldId="582"/>
            <ac:picMk id="3" creationId="{885064B2-2D40-4D9B-BEE1-C2BD8F612604}"/>
          </ac:picMkLst>
        </pc:picChg>
        <pc:picChg chg="mod">
          <ac:chgData name="" userId="" providerId="" clId="Web-{974CDC06-2692-4204-940F-BB4D982EA681}" dt="2020-10-28T16:08:18.210" v="390" actId="1076"/>
          <ac:picMkLst>
            <pc:docMk/>
            <pc:sldMk cId="2745676595" sldId="582"/>
            <ac:picMk id="5" creationId="{F57CF94D-13B5-4558-991E-D1B42D873087}"/>
          </ac:picMkLst>
        </pc:picChg>
        <pc:picChg chg="mod">
          <ac:chgData name="" userId="" providerId="" clId="Web-{974CDC06-2692-4204-940F-BB4D982EA681}" dt="2020-10-28T16:08:22.147" v="391" actId="1076"/>
          <ac:picMkLst>
            <pc:docMk/>
            <pc:sldMk cId="2745676595" sldId="582"/>
            <ac:picMk id="9" creationId="{1C1507EB-CBBE-4AF0-8579-4F02BC2F21AF}"/>
          </ac:picMkLst>
        </pc:picChg>
      </pc:sldChg>
      <pc:sldChg chg="addSp delSp modSp add replId modNotes">
        <pc:chgData name="" userId="" providerId="" clId="Web-{974CDC06-2692-4204-940F-BB4D982EA681}" dt="2020-10-28T16:10:11.726" v="407"/>
        <pc:sldMkLst>
          <pc:docMk/>
          <pc:sldMk cId="3233232284" sldId="583"/>
        </pc:sldMkLst>
        <pc:spChg chg="mod">
          <ac:chgData name="" userId="" providerId="" clId="Web-{974CDC06-2692-4204-940F-BB4D982EA681}" dt="2020-10-28T15:34:30.443" v="17" actId="20577"/>
          <ac:spMkLst>
            <pc:docMk/>
            <pc:sldMk cId="3233232284" sldId="583"/>
            <ac:spMk id="2" creationId="{D32A2F78-9C3F-4F09-A638-C841F2416113}"/>
          </ac:spMkLst>
        </pc:spChg>
        <pc:spChg chg="add mod">
          <ac:chgData name="" userId="" providerId="" clId="Web-{974CDC06-2692-4204-940F-BB4D982EA681}" dt="2020-10-28T16:09:58.898" v="406" actId="1076"/>
          <ac:spMkLst>
            <pc:docMk/>
            <pc:sldMk cId="3233232284" sldId="583"/>
            <ac:spMk id="16" creationId="{1EC13E2A-B46A-45EE-AA73-A2DCFC4E3DCD}"/>
          </ac:spMkLst>
        </pc:spChg>
        <pc:graphicFrameChg chg="add">
          <ac:chgData name="" userId="" providerId="" clId="Web-{974CDC06-2692-4204-940F-BB4D982EA681}" dt="2020-10-28T16:09:04.226" v="395"/>
          <ac:graphicFrameMkLst>
            <pc:docMk/>
            <pc:sldMk cId="3233232284" sldId="583"/>
            <ac:graphicFrameMk id="11" creationId="{7305A16B-1E60-4AF9-9B3A-EE8F4F51F8A2}"/>
          </ac:graphicFrameMkLst>
        </pc:graphicFrameChg>
        <pc:picChg chg="del">
          <ac:chgData name="" userId="" providerId="" clId="Web-{974CDC06-2692-4204-940F-BB4D982EA681}" dt="2020-10-28T15:53:18.219" v="22"/>
          <ac:picMkLst>
            <pc:docMk/>
            <pc:sldMk cId="3233232284" sldId="583"/>
            <ac:picMk id="3" creationId="{885064B2-2D40-4D9B-BEE1-C2BD8F612604}"/>
          </ac:picMkLst>
        </pc:picChg>
        <pc:picChg chg="del">
          <ac:chgData name="" userId="" providerId="" clId="Web-{974CDC06-2692-4204-940F-BB4D982EA681}" dt="2020-10-28T15:56:09.376" v="24"/>
          <ac:picMkLst>
            <pc:docMk/>
            <pc:sldMk cId="3233232284" sldId="583"/>
            <ac:picMk id="5" creationId="{F57CF94D-13B5-4558-991E-D1B42D873087}"/>
          </ac:picMkLst>
        </pc:picChg>
        <pc:picChg chg="add mod">
          <ac:chgData name="" userId="" providerId="" clId="Web-{974CDC06-2692-4204-940F-BB4D982EA681}" dt="2020-10-28T16:09:20.069" v="399" actId="1076"/>
          <ac:picMkLst>
            <pc:docMk/>
            <pc:sldMk cId="3233232284" sldId="583"/>
            <ac:picMk id="6" creationId="{DCB72ABF-AD11-47BC-AD2A-93CD4CD1979F}"/>
          </ac:picMkLst>
        </pc:picChg>
        <pc:picChg chg="add mod">
          <ac:chgData name="" userId="" providerId="" clId="Web-{974CDC06-2692-4204-940F-BB4D982EA681}" dt="2020-10-28T16:09:23.788" v="400" actId="1076"/>
          <ac:picMkLst>
            <pc:docMk/>
            <pc:sldMk cId="3233232284" sldId="583"/>
            <ac:picMk id="7" creationId="{A8BA124E-90E7-419A-B115-249CA5ABFA97}"/>
          </ac:picMkLst>
        </pc:picChg>
        <pc:picChg chg="add mod">
          <ac:chgData name="" userId="" providerId="" clId="Web-{974CDC06-2692-4204-940F-BB4D982EA681}" dt="2020-10-28T16:09:28.804" v="401" actId="1076"/>
          <ac:picMkLst>
            <pc:docMk/>
            <pc:sldMk cId="3233232284" sldId="583"/>
            <ac:picMk id="8" creationId="{01C48035-42E4-41D0-9F1C-3B6E67FE3A62}"/>
          </ac:picMkLst>
        </pc:picChg>
        <pc:picChg chg="del">
          <ac:chgData name="" userId="" providerId="" clId="Web-{974CDC06-2692-4204-940F-BB4D982EA681}" dt="2020-10-28T15:49:56.655" v="19"/>
          <ac:picMkLst>
            <pc:docMk/>
            <pc:sldMk cId="3233232284" sldId="583"/>
            <ac:picMk id="9" creationId="{1C1507EB-CBBE-4AF0-8579-4F02BC2F21AF}"/>
          </ac:picMkLst>
        </pc:picChg>
      </pc:sldChg>
    </pc:docChg>
  </pc:docChgLst>
  <pc:docChgLst>
    <pc:chgData clId="Web-{F35CE56B-ECB9-4322-A3B8-ED6283EC3706}"/>
    <pc:docChg chg="modSld">
      <pc:chgData name="" userId="" providerId="" clId="Web-{F35CE56B-ECB9-4322-A3B8-ED6283EC3706}" dt="2020-11-03T20:55:35.325" v="250"/>
      <pc:docMkLst>
        <pc:docMk/>
      </pc:docMkLst>
      <pc:sldChg chg="addSp">
        <pc:chgData name="" userId="" providerId="" clId="Web-{F35CE56B-ECB9-4322-A3B8-ED6283EC3706}" dt="2020-11-03T20:48:01.319" v="0"/>
        <pc:sldMkLst>
          <pc:docMk/>
          <pc:sldMk cId="1804970204" sldId="590"/>
        </pc:sldMkLst>
        <pc:graphicFrameChg chg="add">
          <ac:chgData name="" userId="" providerId="" clId="Web-{F35CE56B-ECB9-4322-A3B8-ED6283EC3706}" dt="2020-11-03T20:48:01.319" v="0"/>
          <ac:graphicFrameMkLst>
            <pc:docMk/>
            <pc:sldMk cId="1804970204" sldId="590"/>
            <ac:graphicFrameMk id="6" creationId="{021F2DE7-5719-44BB-829C-454835BCB474}"/>
          </ac:graphicFrameMkLst>
        </pc:graphicFrameChg>
      </pc:sldChg>
      <pc:sldChg chg="addSp modNotes">
        <pc:chgData name="" userId="" providerId="" clId="Web-{F35CE56B-ECB9-4322-A3B8-ED6283EC3706}" dt="2020-11-03T20:55:35.325" v="250"/>
        <pc:sldMkLst>
          <pc:docMk/>
          <pc:sldMk cId="1243209985" sldId="591"/>
        </pc:sldMkLst>
        <pc:graphicFrameChg chg="add">
          <ac:chgData name="" userId="" providerId="" clId="Web-{F35CE56B-ECB9-4322-A3B8-ED6283EC3706}" dt="2020-11-03T20:48:06.303" v="1"/>
          <ac:graphicFrameMkLst>
            <pc:docMk/>
            <pc:sldMk cId="1243209985" sldId="591"/>
            <ac:graphicFrameMk id="6" creationId="{43DF0242-E286-457F-B24C-E1007E7CB845}"/>
          </ac:graphicFrameMkLst>
        </pc:graphicFrameChg>
      </pc:sldChg>
    </pc:docChg>
  </pc:docChgLst>
  <pc:docChgLst>
    <pc:chgData clId="Web-{A045F006-1FDC-44FA-A330-DBD84BCDF05D}"/>
    <pc:docChg chg="modSld">
      <pc:chgData name="" userId="" providerId="" clId="Web-{A045F006-1FDC-44FA-A330-DBD84BCDF05D}" dt="2020-10-26T18:38:57.671" v="96" actId="1076"/>
      <pc:docMkLst>
        <pc:docMk/>
      </pc:docMkLst>
      <pc:sldChg chg="addSp modSp">
        <pc:chgData name="" userId="" providerId="" clId="Web-{A045F006-1FDC-44FA-A330-DBD84BCDF05D}" dt="2020-10-26T18:38:57.671" v="96" actId="1076"/>
        <pc:sldMkLst>
          <pc:docMk/>
          <pc:sldMk cId="666551739" sldId="265"/>
        </pc:sldMkLst>
        <pc:spChg chg="mod">
          <ac:chgData name="" userId="" providerId="" clId="Web-{A045F006-1FDC-44FA-A330-DBD84BCDF05D}" dt="2020-10-26T18:38:48.109" v="92" actId="20577"/>
          <ac:spMkLst>
            <pc:docMk/>
            <pc:sldMk cId="666551739" sldId="265"/>
            <ac:spMk id="2" creationId="{508AEA2E-AAD6-43A2-93EC-96FDF69952BB}"/>
          </ac:spMkLst>
        </pc:spChg>
        <pc:picChg chg="add mod">
          <ac:chgData name="" userId="" providerId="" clId="Web-{A045F006-1FDC-44FA-A330-DBD84BCDF05D}" dt="2020-10-26T18:38:57.671" v="96" actId="1076"/>
          <ac:picMkLst>
            <pc:docMk/>
            <pc:sldMk cId="666551739" sldId="265"/>
            <ac:picMk id="3" creationId="{28B98E11-A84F-40CC-BBDF-33C0CA41DDFC}"/>
          </ac:picMkLst>
        </pc:picChg>
      </pc:sldChg>
      <pc:sldChg chg="addSp delSp modSp">
        <pc:chgData name="" userId="" providerId="" clId="Web-{A045F006-1FDC-44FA-A330-DBD84BCDF05D}" dt="2020-10-26T18:25:17.655" v="79"/>
        <pc:sldMkLst>
          <pc:docMk/>
          <pc:sldMk cId="2148358710" sldId="270"/>
        </pc:sldMkLst>
        <pc:spChg chg="mod">
          <ac:chgData name="" userId="" providerId="" clId="Web-{A045F006-1FDC-44FA-A330-DBD84BCDF05D}" dt="2020-10-26T18:11:34.967" v="2" actId="20577"/>
          <ac:spMkLst>
            <pc:docMk/>
            <pc:sldMk cId="2148358710" sldId="270"/>
            <ac:spMk id="2" creationId="{2DD46C08-1DDD-4C37-9999-DB6DC5BA4E23}"/>
          </ac:spMkLst>
        </pc:spChg>
        <pc:spChg chg="mod">
          <ac:chgData name="" userId="" providerId="" clId="Web-{A045F006-1FDC-44FA-A330-DBD84BCDF05D}" dt="2020-10-26T18:25:13.952" v="76" actId="20577"/>
          <ac:spMkLst>
            <pc:docMk/>
            <pc:sldMk cId="2148358710" sldId="270"/>
            <ac:spMk id="5" creationId="{6D8B0562-7202-495B-A495-2AF7CBE1A730}"/>
          </ac:spMkLst>
        </pc:spChg>
        <pc:spChg chg="del">
          <ac:chgData name="" userId="" providerId="" clId="Web-{A045F006-1FDC-44FA-A330-DBD84BCDF05D}" dt="2020-10-26T18:11:38.185" v="5"/>
          <ac:spMkLst>
            <pc:docMk/>
            <pc:sldMk cId="2148358710" sldId="270"/>
            <ac:spMk id="8" creationId="{0094BB9D-D72F-4E1F-A04F-145BCC2F3815}"/>
          </ac:spMkLst>
        </pc:spChg>
        <pc:spChg chg="add del mod">
          <ac:chgData name="" userId="" providerId="" clId="Web-{A045F006-1FDC-44FA-A330-DBD84BCDF05D}" dt="2020-10-26T18:25:17.655" v="79"/>
          <ac:spMkLst>
            <pc:docMk/>
            <pc:sldMk cId="2148358710" sldId="270"/>
            <ac:spMk id="9" creationId="{D435F1D9-B5DE-40C8-8DAB-01951AAA73D6}"/>
          </ac:spMkLst>
        </pc:spChg>
        <pc:picChg chg="add mod ord">
          <ac:chgData name="" userId="" providerId="" clId="Web-{A045F006-1FDC-44FA-A330-DBD84BCDF05D}" dt="2020-10-26T18:11:44.826" v="7" actId="1076"/>
          <ac:picMkLst>
            <pc:docMk/>
            <pc:sldMk cId="2148358710" sldId="270"/>
            <ac:picMk id="3" creationId="{A15A146E-C969-440D-A168-CE0A3E32DA23}"/>
          </ac:picMkLst>
        </pc:picChg>
        <pc:picChg chg="add mod">
          <ac:chgData name="" userId="" providerId="" clId="Web-{A045F006-1FDC-44FA-A330-DBD84BCDF05D}" dt="2020-10-26T18:23:24.280" v="11" actId="1076"/>
          <ac:picMkLst>
            <pc:docMk/>
            <pc:sldMk cId="2148358710" sldId="270"/>
            <ac:picMk id="6" creationId="{59C91179-E14D-4B92-A120-E454F8E58289}"/>
          </ac:picMkLst>
        </pc:picChg>
        <pc:picChg chg="add del mod">
          <ac:chgData name="" userId="" providerId="" clId="Web-{A045F006-1FDC-44FA-A330-DBD84BCDF05D}" dt="2020-10-26T18:25:02.249" v="72"/>
          <ac:picMkLst>
            <pc:docMk/>
            <pc:sldMk cId="2148358710" sldId="270"/>
            <ac:picMk id="10" creationId="{6BE3924B-8B8A-4A90-8146-B52A38B73098}"/>
          </ac:picMkLst>
        </pc:picChg>
      </pc:sldChg>
    </pc:docChg>
  </pc:docChgLst>
  <pc:docChgLst>
    <pc:chgData clId="Web-{A2B3095E-7F20-404A-AA9F-29AEF65A58E2}"/>
    <pc:docChg chg="modSld">
      <pc:chgData name="" userId="" providerId="" clId="Web-{A2B3095E-7F20-404A-AA9F-29AEF65A58E2}" dt="2020-11-02T13:36:02.215" v="3" actId="1076"/>
      <pc:docMkLst>
        <pc:docMk/>
      </pc:docMkLst>
      <pc:sldChg chg="modSp">
        <pc:chgData name="" userId="" providerId="" clId="Web-{A2B3095E-7F20-404A-AA9F-29AEF65A58E2}" dt="2020-11-02T13:36:02.215" v="3" actId="1076"/>
        <pc:sldMkLst>
          <pc:docMk/>
          <pc:sldMk cId="3356866985" sldId="259"/>
        </pc:sldMkLst>
        <pc:picChg chg="mod">
          <ac:chgData name="" userId="" providerId="" clId="Web-{A2B3095E-7F20-404A-AA9F-29AEF65A58E2}" dt="2020-11-02T13:36:02.215" v="3" actId="1076"/>
          <ac:picMkLst>
            <pc:docMk/>
            <pc:sldMk cId="3356866985" sldId="259"/>
            <ac:picMk id="12" creationId="{BA341B6F-0C76-4326-A2E9-29515A23BA13}"/>
          </ac:picMkLst>
        </pc:picChg>
        <pc:picChg chg="mod">
          <ac:chgData name="" userId="" providerId="" clId="Web-{A2B3095E-7F20-404A-AA9F-29AEF65A58E2}" dt="2020-11-02T13:35:39.199" v="0" actId="1076"/>
          <ac:picMkLst>
            <pc:docMk/>
            <pc:sldMk cId="3356866985" sldId="259"/>
            <ac:picMk id="14" creationId="{30A208BD-1F8C-4EC2-9BAE-380FCF2BCA56}"/>
          </ac:picMkLst>
        </pc:picChg>
        <pc:picChg chg="mod">
          <ac:chgData name="" userId="" providerId="" clId="Web-{A2B3095E-7F20-404A-AA9F-29AEF65A58E2}" dt="2020-11-02T13:35:42.199" v="1" actId="1076"/>
          <ac:picMkLst>
            <pc:docMk/>
            <pc:sldMk cId="3356866985" sldId="259"/>
            <ac:picMk id="16" creationId="{6226FFC6-78B5-41E5-8131-1E356FE572FE}"/>
          </ac:picMkLst>
        </pc:picChg>
      </pc:sldChg>
    </pc:docChg>
  </pc:docChgLst>
  <pc:docChgLst>
    <pc:chgData clId="Web-{0103CA73-4906-4CE2-B1D0-2DD5923731E0}"/>
    <pc:docChg chg="delSld modSld">
      <pc:chgData name="" userId="" providerId="" clId="Web-{0103CA73-4906-4CE2-B1D0-2DD5923731E0}" dt="2020-10-28T18:14:48.637" v="149" actId="14100"/>
      <pc:docMkLst>
        <pc:docMk/>
      </pc:docMkLst>
      <pc:sldChg chg="delCm">
        <pc:chgData name="" userId="" providerId="" clId="Web-{0103CA73-4906-4CE2-B1D0-2DD5923731E0}" dt="2020-10-28T18:12:23.995" v="128"/>
        <pc:sldMkLst>
          <pc:docMk/>
          <pc:sldMk cId="2447581" sldId="256"/>
        </pc:sldMkLst>
      </pc:sldChg>
      <pc:sldChg chg="addSp modSp modNotes">
        <pc:chgData name="" userId="" providerId="" clId="Web-{0103CA73-4906-4CE2-B1D0-2DD5923731E0}" dt="2020-10-28T18:14:11.340" v="143" actId="1076"/>
        <pc:sldMkLst>
          <pc:docMk/>
          <pc:sldMk cId="2434058281" sldId="257"/>
        </pc:sldMkLst>
        <pc:spChg chg="mod">
          <ac:chgData name="" userId="" providerId="" clId="Web-{0103CA73-4906-4CE2-B1D0-2DD5923731E0}" dt="2020-10-28T18:13:33.058" v="140" actId="14100"/>
          <ac:spMkLst>
            <pc:docMk/>
            <pc:sldMk cId="2434058281" sldId="257"/>
            <ac:spMk id="2" creationId="{8A62DA9C-DC14-4E90-8B20-A36350955160}"/>
          </ac:spMkLst>
        </pc:spChg>
        <pc:graphicFrameChg chg="add mod">
          <ac:chgData name="" userId="" providerId="" clId="Web-{0103CA73-4906-4CE2-B1D0-2DD5923731E0}" dt="2020-10-28T18:14:11.340" v="143" actId="1076"/>
          <ac:graphicFrameMkLst>
            <pc:docMk/>
            <pc:sldMk cId="2434058281" sldId="257"/>
            <ac:graphicFrameMk id="5" creationId="{38075F5C-DB7B-4F95-8F25-3D2532232D14}"/>
          </ac:graphicFrameMkLst>
        </pc:graphicFrameChg>
      </pc:sldChg>
      <pc:sldChg chg="modSp">
        <pc:chgData name="" userId="" providerId="" clId="Web-{0103CA73-4906-4CE2-B1D0-2DD5923731E0}" dt="2020-10-28T18:14:48.637" v="149" actId="14100"/>
        <pc:sldMkLst>
          <pc:docMk/>
          <pc:sldMk cId="616401757" sldId="555"/>
        </pc:sldMkLst>
        <pc:spChg chg="mod">
          <ac:chgData name="" userId="" providerId="" clId="Web-{0103CA73-4906-4CE2-B1D0-2DD5923731E0}" dt="2020-10-28T18:14:21.402" v="144" actId="1076"/>
          <ac:spMkLst>
            <pc:docMk/>
            <pc:sldMk cId="616401757" sldId="555"/>
            <ac:spMk id="2" creationId="{B4CB4837-BED0-4900-A509-CAA54C315C31}"/>
          </ac:spMkLst>
        </pc:spChg>
        <pc:cxnChg chg="mod">
          <ac:chgData name="" userId="" providerId="" clId="Web-{0103CA73-4906-4CE2-B1D0-2DD5923731E0}" dt="2020-10-28T18:14:48.637" v="149" actId="14100"/>
          <ac:cxnSpMkLst>
            <pc:docMk/>
            <pc:sldMk cId="616401757" sldId="555"/>
            <ac:cxnSpMk id="3" creationId="{F351B4D8-ACB8-428F-8B29-ABAC4A7E6677}"/>
          </ac:cxnSpMkLst>
        </pc:cxnChg>
      </pc:sldChg>
      <pc:sldChg chg="del">
        <pc:chgData name="" userId="" providerId="" clId="Web-{0103CA73-4906-4CE2-B1D0-2DD5923731E0}" dt="2020-10-28T18:12:29.230" v="129"/>
        <pc:sldMkLst>
          <pc:docMk/>
          <pc:sldMk cId="375439425" sldId="574"/>
        </pc:sldMkLst>
      </pc:sldChg>
      <pc:sldChg chg="addSp delSp modSp">
        <pc:chgData name="" userId="" providerId="" clId="Web-{0103CA73-4906-4CE2-B1D0-2DD5923731E0}" dt="2020-10-28T18:12:05.729" v="127" actId="14100"/>
        <pc:sldMkLst>
          <pc:docMk/>
          <pc:sldMk cId="1285556535" sldId="578"/>
        </pc:sldMkLst>
        <pc:spChg chg="mod">
          <ac:chgData name="" userId="" providerId="" clId="Web-{0103CA73-4906-4CE2-B1D0-2DD5923731E0}" dt="2020-10-28T18:11:48.073" v="125" actId="1076"/>
          <ac:spMkLst>
            <pc:docMk/>
            <pc:sldMk cId="1285556535" sldId="578"/>
            <ac:spMk id="2" creationId="{97593EC2-55FF-4C29-92C0-628663EC005D}"/>
          </ac:spMkLst>
        </pc:spChg>
        <pc:graphicFrameChg chg="add mod">
          <ac:chgData name="" userId="" providerId="" clId="Web-{0103CA73-4906-4CE2-B1D0-2DD5923731E0}" dt="2020-10-28T18:12:05.729" v="127" actId="14100"/>
          <ac:graphicFrameMkLst>
            <pc:docMk/>
            <pc:sldMk cId="1285556535" sldId="578"/>
            <ac:graphicFrameMk id="6" creationId="{1B79A23F-7A92-4FA6-8E60-F016669813B9}"/>
          </ac:graphicFrameMkLst>
        </pc:graphicFrameChg>
        <pc:picChg chg="add del mod">
          <ac:chgData name="" userId="" providerId="" clId="Web-{0103CA73-4906-4CE2-B1D0-2DD5923731E0}" dt="2020-10-28T18:08:43.369" v="113"/>
          <ac:picMkLst>
            <pc:docMk/>
            <pc:sldMk cId="1285556535" sldId="578"/>
            <ac:picMk id="4" creationId="{651819CD-A0E0-422F-A63B-7814AC97A79F}"/>
          </ac:picMkLst>
        </pc:picChg>
      </pc:sldChg>
      <pc:sldChg chg="modSp">
        <pc:chgData name="" userId="" providerId="" clId="Web-{0103CA73-4906-4CE2-B1D0-2DD5923731E0}" dt="2020-10-28T17:37:26.055" v="83" actId="1076"/>
        <pc:sldMkLst>
          <pc:docMk/>
          <pc:sldMk cId="3383909464" sldId="581"/>
        </pc:sldMkLst>
        <pc:picChg chg="mod">
          <ac:chgData name="" userId="" providerId="" clId="Web-{0103CA73-4906-4CE2-B1D0-2DD5923731E0}" dt="2020-10-28T17:37:26.008" v="81" actId="1076"/>
          <ac:picMkLst>
            <pc:docMk/>
            <pc:sldMk cId="3383909464" sldId="581"/>
            <ac:picMk id="6" creationId="{E143F55F-5E6D-4D69-8988-0DCC7459A856}"/>
          </ac:picMkLst>
        </pc:picChg>
        <pc:picChg chg="mod">
          <ac:chgData name="" userId="" providerId="" clId="Web-{0103CA73-4906-4CE2-B1D0-2DD5923731E0}" dt="2020-10-28T17:37:26.039" v="82" actId="1076"/>
          <ac:picMkLst>
            <pc:docMk/>
            <pc:sldMk cId="3383909464" sldId="581"/>
            <ac:picMk id="7" creationId="{3090D2BC-2C56-46D3-8788-48790833138B}"/>
          </ac:picMkLst>
        </pc:picChg>
        <pc:picChg chg="mod">
          <ac:chgData name="" userId="" providerId="" clId="Web-{0103CA73-4906-4CE2-B1D0-2DD5923731E0}" dt="2020-10-28T17:37:26.055" v="83" actId="1076"/>
          <ac:picMkLst>
            <pc:docMk/>
            <pc:sldMk cId="3383909464" sldId="581"/>
            <ac:picMk id="8" creationId="{B6A1C6B1-4D36-4F45-B5EF-BE226195E754}"/>
          </ac:picMkLst>
        </pc:picChg>
      </pc:sldChg>
      <pc:sldChg chg="modSp">
        <pc:chgData name="" userId="" providerId="" clId="Web-{0103CA73-4906-4CE2-B1D0-2DD5923731E0}" dt="2020-10-28T17:35:31.109" v="78" actId="20577"/>
        <pc:sldMkLst>
          <pc:docMk/>
          <pc:sldMk cId="3233232284" sldId="583"/>
        </pc:sldMkLst>
        <pc:spChg chg="mod">
          <ac:chgData name="" userId="" providerId="" clId="Web-{0103CA73-4906-4CE2-B1D0-2DD5923731E0}" dt="2020-10-28T17:35:31.109" v="78" actId="20577"/>
          <ac:spMkLst>
            <pc:docMk/>
            <pc:sldMk cId="3233232284" sldId="583"/>
            <ac:spMk id="16" creationId="{1EC13E2A-B46A-45EE-AA73-A2DCFC4E3DCD}"/>
          </ac:spMkLst>
        </pc:spChg>
      </pc:sldChg>
    </pc:docChg>
  </pc:docChgLst>
  <pc:docChgLst>
    <pc:chgData name="Fitzwater, Raychel S. (Temp)" userId="835560c2-d738-42ca-8ac0-262ecf7fd3be" providerId="ADAL" clId="{44DD28EB-E87B-4373-AF20-93995557D11C}"/>
    <pc:docChg chg="undo redo custSel addSld delSld modSld">
      <pc:chgData name="Fitzwater, Raychel S. (Temp)" userId="835560c2-d738-42ca-8ac0-262ecf7fd3be" providerId="ADAL" clId="{44DD28EB-E87B-4373-AF20-93995557D11C}" dt="2020-11-04T14:19:43.225" v="10348" actId="313"/>
      <pc:docMkLst>
        <pc:docMk/>
      </pc:docMkLst>
      <pc:sldChg chg="modNotesTx">
        <pc:chgData name="Fitzwater, Raychel S. (Temp)" userId="835560c2-d738-42ca-8ac0-262ecf7fd3be" providerId="ADAL" clId="{44DD28EB-E87B-4373-AF20-93995557D11C}" dt="2020-11-03T21:15:36.043" v="5447" actId="20577"/>
        <pc:sldMkLst>
          <pc:docMk/>
          <pc:sldMk cId="1929447613" sldId="258"/>
        </pc:sldMkLst>
      </pc:sldChg>
      <pc:sldChg chg="addSp delSp modSp mod modNotesTx">
        <pc:chgData name="Fitzwater, Raychel S. (Temp)" userId="835560c2-d738-42ca-8ac0-262ecf7fd3be" providerId="ADAL" clId="{44DD28EB-E87B-4373-AF20-93995557D11C}" dt="2020-11-03T21:39:29.786" v="7957" actId="20577"/>
        <pc:sldMkLst>
          <pc:docMk/>
          <pc:sldMk cId="3356866985" sldId="259"/>
        </pc:sldMkLst>
        <pc:spChg chg="mod">
          <ac:chgData name="Fitzwater, Raychel S. (Temp)" userId="835560c2-d738-42ca-8ac0-262ecf7fd3be" providerId="ADAL" clId="{44DD28EB-E87B-4373-AF20-93995557D11C}" dt="2020-10-29T18:04:22.587" v="363" actId="20577"/>
          <ac:spMkLst>
            <pc:docMk/>
            <pc:sldMk cId="3356866985" sldId="259"/>
            <ac:spMk id="2" creationId="{E03B74F7-78A4-4F3E-B60E-D5DECADA26A9}"/>
          </ac:spMkLst>
        </pc:spChg>
        <pc:spChg chg="mod">
          <ac:chgData name="Fitzwater, Raychel S. (Temp)" userId="835560c2-d738-42ca-8ac0-262ecf7fd3be" providerId="ADAL" clId="{44DD28EB-E87B-4373-AF20-93995557D11C}" dt="2020-10-29T19:28:18.264" v="512" actId="20577"/>
          <ac:spMkLst>
            <pc:docMk/>
            <pc:sldMk cId="3356866985" sldId="259"/>
            <ac:spMk id="5" creationId="{ECF1A786-254E-4475-8B06-F111707D044A}"/>
          </ac:spMkLst>
        </pc:spChg>
        <pc:graphicFrameChg chg="add">
          <ac:chgData name="Fitzwater, Raychel S. (Temp)" userId="835560c2-d738-42ca-8ac0-262ecf7fd3be" providerId="ADAL" clId="{44DD28EB-E87B-4373-AF20-93995557D11C}" dt="2020-10-29T19:27:39.967" v="411" actId="22"/>
          <ac:graphicFrameMkLst>
            <pc:docMk/>
            <pc:sldMk cId="3356866985" sldId="259"/>
            <ac:graphicFrameMk id="6" creationId="{333A0183-D50D-4E72-8046-29BE54510AD5}"/>
          </ac:graphicFrameMkLst>
        </pc:graphicFrameChg>
        <pc:picChg chg="add del mod">
          <ac:chgData name="Fitzwater, Raychel S. (Temp)" userId="835560c2-d738-42ca-8ac0-262ecf7fd3be" providerId="ADAL" clId="{44DD28EB-E87B-4373-AF20-93995557D11C}" dt="2020-10-29T18:00:46.230" v="304" actId="478"/>
          <ac:picMkLst>
            <pc:docMk/>
            <pc:sldMk cId="3356866985" sldId="259"/>
            <ac:picMk id="3" creationId="{9897E29C-3578-480D-9D41-7098C74B1651}"/>
          </ac:picMkLst>
        </pc:picChg>
        <pc:picChg chg="add del">
          <ac:chgData name="Fitzwater, Raychel S. (Temp)" userId="835560c2-d738-42ca-8ac0-262ecf7fd3be" providerId="ADAL" clId="{44DD28EB-E87B-4373-AF20-93995557D11C}" dt="2020-10-29T19:29:17.342" v="528" actId="478"/>
          <ac:picMkLst>
            <pc:docMk/>
            <pc:sldMk cId="3356866985" sldId="259"/>
            <ac:picMk id="9" creationId="{C0A5BB20-7A4F-4EDC-A455-18F249B1DFDA}"/>
          </ac:picMkLst>
        </pc:picChg>
        <pc:picChg chg="add mod">
          <ac:chgData name="Fitzwater, Raychel S. (Temp)" userId="835560c2-d738-42ca-8ac0-262ecf7fd3be" providerId="ADAL" clId="{44DD28EB-E87B-4373-AF20-93995557D11C}" dt="2020-10-29T19:29:07.786" v="526" actId="1076"/>
          <ac:picMkLst>
            <pc:docMk/>
            <pc:sldMk cId="3356866985" sldId="259"/>
            <ac:picMk id="12" creationId="{BA341B6F-0C76-4326-A2E9-29515A23BA13}"/>
          </ac:picMkLst>
        </pc:picChg>
        <pc:picChg chg="add mod">
          <ac:chgData name="Fitzwater, Raychel S. (Temp)" userId="835560c2-d738-42ca-8ac0-262ecf7fd3be" providerId="ADAL" clId="{44DD28EB-E87B-4373-AF20-93995557D11C}" dt="2020-10-29T19:29:19.813" v="529" actId="1076"/>
          <ac:picMkLst>
            <pc:docMk/>
            <pc:sldMk cId="3356866985" sldId="259"/>
            <ac:picMk id="14" creationId="{30A208BD-1F8C-4EC2-9BAE-380FCF2BCA56}"/>
          </ac:picMkLst>
        </pc:picChg>
        <pc:picChg chg="add mod">
          <ac:chgData name="Fitzwater, Raychel S. (Temp)" userId="835560c2-d738-42ca-8ac0-262ecf7fd3be" providerId="ADAL" clId="{44DD28EB-E87B-4373-AF20-93995557D11C}" dt="2020-10-29T19:29:15.815" v="527" actId="1076"/>
          <ac:picMkLst>
            <pc:docMk/>
            <pc:sldMk cId="3356866985" sldId="259"/>
            <ac:picMk id="16" creationId="{6226FFC6-78B5-41E5-8131-1E356FE572FE}"/>
          </ac:picMkLst>
        </pc:picChg>
        <pc:picChg chg="add del mod">
          <ac:chgData name="Fitzwater, Raychel S. (Temp)" userId="835560c2-d738-42ca-8ac0-262ecf7fd3be" providerId="ADAL" clId="{44DD28EB-E87B-4373-AF20-93995557D11C}" dt="2020-10-29T18:00:45.434" v="303" actId="478"/>
          <ac:picMkLst>
            <pc:docMk/>
            <pc:sldMk cId="3356866985" sldId="259"/>
            <ac:picMk id="1026" creationId="{50F70427-1377-4902-93D5-F330B174605D}"/>
          </ac:picMkLst>
        </pc:picChg>
      </pc:sldChg>
      <pc:sldChg chg="addSp delSp modSp mod modNotesTx">
        <pc:chgData name="Fitzwater, Raychel S. (Temp)" userId="835560c2-d738-42ca-8ac0-262ecf7fd3be" providerId="ADAL" clId="{44DD28EB-E87B-4373-AF20-93995557D11C}" dt="2020-11-04T13:19:00.408" v="8632" actId="33524"/>
        <pc:sldMkLst>
          <pc:docMk/>
          <pc:sldMk cId="1384841215" sldId="263"/>
        </pc:sldMkLst>
        <pc:spChg chg="mod">
          <ac:chgData name="Fitzwater, Raychel S. (Temp)" userId="835560c2-d738-42ca-8ac0-262ecf7fd3be" providerId="ADAL" clId="{44DD28EB-E87B-4373-AF20-93995557D11C}" dt="2020-10-29T17:55:50.892" v="302" actId="20577"/>
          <ac:spMkLst>
            <pc:docMk/>
            <pc:sldMk cId="1384841215" sldId="263"/>
            <ac:spMk id="2" creationId="{EE24CE6D-F4FD-4433-93C7-D730342B04FC}"/>
          </ac:spMkLst>
        </pc:spChg>
        <pc:spChg chg="del">
          <ac:chgData name="Fitzwater, Raychel S. (Temp)" userId="835560c2-d738-42ca-8ac0-262ecf7fd3be" providerId="ADAL" clId="{44DD28EB-E87B-4373-AF20-93995557D11C}" dt="2020-11-02T17:36:45.170" v="748" actId="478"/>
          <ac:spMkLst>
            <pc:docMk/>
            <pc:sldMk cId="1384841215" sldId="263"/>
            <ac:spMk id="3" creationId="{6C291AB2-C1F8-435A-AF26-4F34CB68FBB2}"/>
          </ac:spMkLst>
        </pc:spChg>
        <pc:spChg chg="mod">
          <ac:chgData name="Fitzwater, Raychel S. (Temp)" userId="835560c2-d738-42ca-8ac0-262ecf7fd3be" providerId="ADAL" clId="{44DD28EB-E87B-4373-AF20-93995557D11C}" dt="2020-10-29T17:53:52.767" v="279" actId="20577"/>
          <ac:spMkLst>
            <pc:docMk/>
            <pc:sldMk cId="1384841215" sldId="263"/>
            <ac:spMk id="5" creationId="{7A82EEB9-FBE8-4F80-853B-163EC6B9E17F}"/>
          </ac:spMkLst>
        </pc:spChg>
        <pc:spChg chg="add mod">
          <ac:chgData name="Fitzwater, Raychel S. (Temp)" userId="835560c2-d738-42ca-8ac0-262ecf7fd3be" providerId="ADAL" clId="{44DD28EB-E87B-4373-AF20-93995557D11C}" dt="2020-11-02T17:40:06.495" v="770"/>
          <ac:spMkLst>
            <pc:docMk/>
            <pc:sldMk cId="1384841215" sldId="263"/>
            <ac:spMk id="10" creationId="{5E4A2041-0CD8-486A-BB0F-73FB82B30BE6}"/>
          </ac:spMkLst>
        </pc:spChg>
        <pc:spChg chg="add mod">
          <ac:chgData name="Fitzwater, Raychel S. (Temp)" userId="835560c2-d738-42ca-8ac0-262ecf7fd3be" providerId="ADAL" clId="{44DD28EB-E87B-4373-AF20-93995557D11C}" dt="2020-11-02T17:40:06.495" v="770"/>
          <ac:spMkLst>
            <pc:docMk/>
            <pc:sldMk cId="1384841215" sldId="263"/>
            <ac:spMk id="11" creationId="{0AB90AEB-8EF6-49B9-939F-87967036310E}"/>
          </ac:spMkLst>
        </pc:spChg>
        <pc:grpChg chg="add mod">
          <ac:chgData name="Fitzwater, Raychel S. (Temp)" userId="835560c2-d738-42ca-8ac0-262ecf7fd3be" providerId="ADAL" clId="{44DD28EB-E87B-4373-AF20-93995557D11C}" dt="2020-11-02T17:40:06.495" v="770"/>
          <ac:grpSpMkLst>
            <pc:docMk/>
            <pc:sldMk cId="1384841215" sldId="263"/>
            <ac:grpSpMk id="9" creationId="{C02B3F4D-39EE-4E56-8951-7A79B88F414D}"/>
          </ac:grpSpMkLst>
        </pc:grpChg>
        <pc:graphicFrameChg chg="add del">
          <ac:chgData name="Fitzwater, Raychel S. (Temp)" userId="835560c2-d738-42ca-8ac0-262ecf7fd3be" providerId="ADAL" clId="{44DD28EB-E87B-4373-AF20-93995557D11C}" dt="2020-11-02T17:40:15.413" v="772" actId="22"/>
          <ac:graphicFrameMkLst>
            <pc:docMk/>
            <pc:sldMk cId="1384841215" sldId="263"/>
            <ac:graphicFrameMk id="13" creationId="{9A3D5941-9D45-4856-8F7C-627AA7E8E3AD}"/>
          </ac:graphicFrameMkLst>
        </pc:graphicFrameChg>
        <pc:graphicFrameChg chg="add mod">
          <ac:chgData name="Fitzwater, Raychel S. (Temp)" userId="835560c2-d738-42ca-8ac0-262ecf7fd3be" providerId="ADAL" clId="{44DD28EB-E87B-4373-AF20-93995557D11C}" dt="2020-11-02T17:40:27.402" v="775" actId="1076"/>
          <ac:graphicFrameMkLst>
            <pc:docMk/>
            <pc:sldMk cId="1384841215" sldId="263"/>
            <ac:graphicFrameMk id="15" creationId="{681DCBFE-B089-4BB0-BE87-72F77E982128}"/>
          </ac:graphicFrameMkLst>
        </pc:graphicFrameChg>
        <pc:picChg chg="add mod modCrop">
          <ac:chgData name="Fitzwater, Raychel S. (Temp)" userId="835560c2-d738-42ca-8ac0-262ecf7fd3be" providerId="ADAL" clId="{44DD28EB-E87B-4373-AF20-93995557D11C}" dt="2020-11-02T17:40:34.586" v="777" actId="1076"/>
          <ac:picMkLst>
            <pc:docMk/>
            <pc:sldMk cId="1384841215" sldId="263"/>
            <ac:picMk id="7" creationId="{E377E8B2-3BF9-4559-89DA-520A4CD802B9}"/>
          </ac:picMkLst>
        </pc:picChg>
        <pc:picChg chg="add mod modCrop">
          <ac:chgData name="Fitzwater, Raychel S. (Temp)" userId="835560c2-d738-42ca-8ac0-262ecf7fd3be" providerId="ADAL" clId="{44DD28EB-E87B-4373-AF20-93995557D11C}" dt="2020-11-02T17:40:34.586" v="777" actId="1076"/>
          <ac:picMkLst>
            <pc:docMk/>
            <pc:sldMk cId="1384841215" sldId="263"/>
            <ac:picMk id="8" creationId="{3E4BCA69-BFA3-45E8-8E75-0DA3C8EE9223}"/>
          </ac:picMkLst>
        </pc:picChg>
        <pc:picChg chg="add mod modCrop">
          <ac:chgData name="Fitzwater, Raychel S. (Temp)" userId="835560c2-d738-42ca-8ac0-262ecf7fd3be" providerId="ADAL" clId="{44DD28EB-E87B-4373-AF20-93995557D11C}" dt="2020-11-02T17:47:35.371" v="782" actId="1076"/>
          <ac:picMkLst>
            <pc:docMk/>
            <pc:sldMk cId="1384841215" sldId="263"/>
            <ac:picMk id="16" creationId="{FB6F4F76-203B-4F2E-867C-2B6632E7E389}"/>
          </ac:picMkLst>
        </pc:picChg>
      </pc:sldChg>
      <pc:sldChg chg="addSp delSp modSp del mod">
        <pc:chgData name="Fitzwater, Raychel S. (Temp)" userId="835560c2-d738-42ca-8ac0-262ecf7fd3be" providerId="ADAL" clId="{44DD28EB-E87B-4373-AF20-93995557D11C}" dt="2020-10-30T18:25:16.146" v="533" actId="47"/>
        <pc:sldMkLst>
          <pc:docMk/>
          <pc:sldMk cId="666551739" sldId="265"/>
        </pc:sldMkLst>
        <pc:picChg chg="del mod modCrop">
          <ac:chgData name="Fitzwater, Raychel S. (Temp)" userId="835560c2-d738-42ca-8ac0-262ecf7fd3be" providerId="ADAL" clId="{44DD28EB-E87B-4373-AF20-93995557D11C}" dt="2020-10-30T18:25:05.688" v="531" actId="478"/>
          <ac:picMkLst>
            <pc:docMk/>
            <pc:sldMk cId="666551739" sldId="265"/>
            <ac:picMk id="3" creationId="{28B98E11-A84F-40CC-BBDF-33C0CA41DDFC}"/>
          </ac:picMkLst>
        </pc:picChg>
        <pc:picChg chg="add del mod">
          <ac:chgData name="Fitzwater, Raychel S. (Temp)" userId="835560c2-d738-42ca-8ac0-262ecf7fd3be" providerId="ADAL" clId="{44DD28EB-E87B-4373-AF20-93995557D11C}" dt="2020-10-30T18:25:04.180" v="530" actId="478"/>
          <ac:picMkLst>
            <pc:docMk/>
            <pc:sldMk cId="666551739" sldId="265"/>
            <ac:picMk id="4" creationId="{0276E3A8-3FA7-4FA3-BE87-A74514D02BF2}"/>
          </ac:picMkLst>
        </pc:picChg>
      </pc:sldChg>
      <pc:sldChg chg="modNotesTx">
        <pc:chgData name="Fitzwater, Raychel S. (Temp)" userId="835560c2-d738-42ca-8ac0-262ecf7fd3be" providerId="ADAL" clId="{44DD28EB-E87B-4373-AF20-93995557D11C}" dt="2020-11-04T13:42:48.309" v="9110" actId="20577"/>
        <pc:sldMkLst>
          <pc:docMk/>
          <pc:sldMk cId="3887262222" sldId="266"/>
        </pc:sldMkLst>
      </pc:sldChg>
      <pc:sldChg chg="modNotesTx">
        <pc:chgData name="Fitzwater, Raychel S. (Temp)" userId="835560c2-d738-42ca-8ac0-262ecf7fd3be" providerId="ADAL" clId="{44DD28EB-E87B-4373-AF20-93995557D11C}" dt="2020-11-04T14:19:43.225" v="10348" actId="313"/>
        <pc:sldMkLst>
          <pc:docMk/>
          <pc:sldMk cId="303561733" sldId="267"/>
        </pc:sldMkLst>
      </pc:sldChg>
      <pc:sldChg chg="addSp delSp modSp mod modNotesTx">
        <pc:chgData name="Fitzwater, Raychel S. (Temp)" userId="835560c2-d738-42ca-8ac0-262ecf7fd3be" providerId="ADAL" clId="{44DD28EB-E87B-4373-AF20-93995557D11C}" dt="2020-11-03T21:34:41.510" v="7213" actId="20577"/>
        <pc:sldMkLst>
          <pc:docMk/>
          <pc:sldMk cId="2148358710" sldId="270"/>
        </pc:sldMkLst>
        <pc:spChg chg="mod">
          <ac:chgData name="Fitzwater, Raychel S. (Temp)" userId="835560c2-d738-42ca-8ac0-262ecf7fd3be" providerId="ADAL" clId="{44DD28EB-E87B-4373-AF20-93995557D11C}" dt="2020-10-29T17:52:44.906" v="237" actId="20577"/>
          <ac:spMkLst>
            <pc:docMk/>
            <pc:sldMk cId="2148358710" sldId="270"/>
            <ac:spMk id="5" creationId="{6D8B0562-7202-495B-A495-2AF7CBE1A730}"/>
          </ac:spMkLst>
        </pc:spChg>
        <pc:spChg chg="add del mod">
          <ac:chgData name="Fitzwater, Raychel S. (Temp)" userId="835560c2-d738-42ca-8ac0-262ecf7fd3be" providerId="ADAL" clId="{44DD28EB-E87B-4373-AF20-93995557D11C}" dt="2020-10-29T17:45:03.020" v="89" actId="478"/>
          <ac:spMkLst>
            <pc:docMk/>
            <pc:sldMk cId="2148358710" sldId="270"/>
            <ac:spMk id="9" creationId="{F96EE696-7C82-48A1-ADAE-93200801C84E}"/>
          </ac:spMkLst>
        </pc:spChg>
        <pc:graphicFrameChg chg="add">
          <ac:chgData name="Fitzwater, Raychel S. (Temp)" userId="835560c2-d738-42ca-8ac0-262ecf7fd3be" providerId="ADAL" clId="{44DD28EB-E87B-4373-AF20-93995557D11C}" dt="2020-10-29T18:45:46.753" v="364" actId="22"/>
          <ac:graphicFrameMkLst>
            <pc:docMk/>
            <pc:sldMk cId="2148358710" sldId="270"/>
            <ac:graphicFrameMk id="13" creationId="{1E13D396-CBB1-419F-958A-69EC70020782}"/>
          </ac:graphicFrameMkLst>
        </pc:graphicFrameChg>
        <pc:picChg chg="del mod">
          <ac:chgData name="Fitzwater, Raychel S. (Temp)" userId="835560c2-d738-42ca-8ac0-262ecf7fd3be" providerId="ADAL" clId="{44DD28EB-E87B-4373-AF20-93995557D11C}" dt="2020-10-29T17:44:59.768" v="88" actId="478"/>
          <ac:picMkLst>
            <pc:docMk/>
            <pc:sldMk cId="2148358710" sldId="270"/>
            <ac:picMk id="3" creationId="{A15A146E-C969-440D-A168-CE0A3E32DA23}"/>
          </ac:picMkLst>
        </pc:picChg>
        <pc:picChg chg="del mod">
          <ac:chgData name="Fitzwater, Raychel S. (Temp)" userId="835560c2-d738-42ca-8ac0-262ecf7fd3be" providerId="ADAL" clId="{44DD28EB-E87B-4373-AF20-93995557D11C}" dt="2020-10-29T17:45:03.587" v="90" actId="478"/>
          <ac:picMkLst>
            <pc:docMk/>
            <pc:sldMk cId="2148358710" sldId="270"/>
            <ac:picMk id="6" creationId="{59C91179-E14D-4B92-A120-E454F8E58289}"/>
          </ac:picMkLst>
        </pc:picChg>
        <pc:picChg chg="add del">
          <ac:chgData name="Fitzwater, Raychel S. (Temp)" userId="835560c2-d738-42ca-8ac0-262ecf7fd3be" providerId="ADAL" clId="{44DD28EB-E87B-4373-AF20-93995557D11C}" dt="2020-10-29T18:46:25.117" v="380" actId="478"/>
          <ac:picMkLst>
            <pc:docMk/>
            <pc:sldMk cId="2148358710" sldId="270"/>
            <ac:picMk id="11" creationId="{7AD2F85B-8EF1-4463-A957-064FDE25EB60}"/>
          </ac:picMkLst>
        </pc:picChg>
        <pc:picChg chg="add mod">
          <ac:chgData name="Fitzwater, Raychel S. (Temp)" userId="835560c2-d738-42ca-8ac0-262ecf7fd3be" providerId="ADAL" clId="{44DD28EB-E87B-4373-AF20-93995557D11C}" dt="2020-10-29T18:47:30.718" v="410" actId="1036"/>
          <ac:picMkLst>
            <pc:docMk/>
            <pc:sldMk cId="2148358710" sldId="270"/>
            <ac:picMk id="15" creationId="{8694501B-B705-40F9-8660-EB172DDD12D3}"/>
          </ac:picMkLst>
        </pc:picChg>
        <pc:picChg chg="add mod">
          <ac:chgData name="Fitzwater, Raychel S. (Temp)" userId="835560c2-d738-42ca-8ac0-262ecf7fd3be" providerId="ADAL" clId="{44DD28EB-E87B-4373-AF20-93995557D11C}" dt="2020-10-29T18:47:30.718" v="410" actId="1036"/>
          <ac:picMkLst>
            <pc:docMk/>
            <pc:sldMk cId="2148358710" sldId="270"/>
            <ac:picMk id="17" creationId="{FF823AC4-19F5-41C8-A0F0-DA1825EFBE12}"/>
          </ac:picMkLst>
        </pc:picChg>
        <pc:picChg chg="add mod">
          <ac:chgData name="Fitzwater, Raychel S. (Temp)" userId="835560c2-d738-42ca-8ac0-262ecf7fd3be" providerId="ADAL" clId="{44DD28EB-E87B-4373-AF20-93995557D11C}" dt="2020-10-29T18:47:30.718" v="410" actId="1036"/>
          <ac:picMkLst>
            <pc:docMk/>
            <pc:sldMk cId="2148358710" sldId="270"/>
            <ac:picMk id="19" creationId="{39F28335-8D0E-4153-A7D4-F3AAEB2B5231}"/>
          </ac:picMkLst>
        </pc:picChg>
      </pc:sldChg>
      <pc:sldChg chg="modNotesTx">
        <pc:chgData name="Fitzwater, Raychel S. (Temp)" userId="835560c2-d738-42ca-8ac0-262ecf7fd3be" providerId="ADAL" clId="{44DD28EB-E87B-4373-AF20-93995557D11C}" dt="2020-11-03T20:30:33.065" v="2947" actId="20577"/>
        <pc:sldMkLst>
          <pc:docMk/>
          <pc:sldMk cId="1464191928" sldId="575"/>
        </pc:sldMkLst>
      </pc:sldChg>
      <pc:sldChg chg="addSp delSp modSp add mod modNotesTx">
        <pc:chgData name="Fitzwater, Raychel S. (Temp)" userId="835560c2-d738-42ca-8ac0-262ecf7fd3be" providerId="ADAL" clId="{44DD28EB-E87B-4373-AF20-93995557D11C}" dt="2020-11-02T19:56:10.039" v="1231" actId="20577"/>
        <pc:sldMkLst>
          <pc:docMk/>
          <pc:sldMk cId="2734581043" sldId="584"/>
        </pc:sldMkLst>
        <pc:spChg chg="mod">
          <ac:chgData name="Fitzwater, Raychel S. (Temp)" userId="835560c2-d738-42ca-8ac0-262ecf7fd3be" providerId="ADAL" clId="{44DD28EB-E87B-4373-AF20-93995557D11C}" dt="2020-10-30T19:05:06.172" v="571" actId="20577"/>
          <ac:spMkLst>
            <pc:docMk/>
            <pc:sldMk cId="2734581043" sldId="584"/>
            <ac:spMk id="2" creationId="{D32A2F78-9C3F-4F09-A638-C841F2416113}"/>
          </ac:spMkLst>
        </pc:spChg>
        <pc:spChg chg="mod">
          <ac:chgData name="Fitzwater, Raychel S. (Temp)" userId="835560c2-d738-42ca-8ac0-262ecf7fd3be" providerId="ADAL" clId="{44DD28EB-E87B-4373-AF20-93995557D11C}" dt="2020-10-30T19:05:43.479" v="734" actId="20577"/>
          <ac:spMkLst>
            <pc:docMk/>
            <pc:sldMk cId="2734581043" sldId="584"/>
            <ac:spMk id="13" creationId="{CFBA16AD-6073-42F2-88ED-A668E8051659}"/>
          </ac:spMkLst>
        </pc:spChg>
        <pc:picChg chg="del">
          <ac:chgData name="Fitzwater, Raychel S. (Temp)" userId="835560c2-d738-42ca-8ac0-262ecf7fd3be" providerId="ADAL" clId="{44DD28EB-E87B-4373-AF20-93995557D11C}" dt="2020-10-30T18:25:43.023" v="534" actId="478"/>
          <ac:picMkLst>
            <pc:docMk/>
            <pc:sldMk cId="2734581043" sldId="584"/>
            <ac:picMk id="6" creationId="{E143F55F-5E6D-4D69-8988-0DCC7459A856}"/>
          </ac:picMkLst>
        </pc:picChg>
        <pc:picChg chg="add mod">
          <ac:chgData name="Fitzwater, Raychel S. (Temp)" userId="835560c2-d738-42ca-8ac0-262ecf7fd3be" providerId="ADAL" clId="{44DD28EB-E87B-4373-AF20-93995557D11C}" dt="2020-11-02T14:45:18.662" v="737" actId="1076"/>
          <ac:picMkLst>
            <pc:docMk/>
            <pc:sldMk cId="2734581043" sldId="584"/>
            <ac:picMk id="6" creationId="{E2BB62BC-11E0-47BB-8F19-B7D864ABDB86}"/>
          </ac:picMkLst>
        </pc:picChg>
        <pc:picChg chg="del">
          <ac:chgData name="Fitzwater, Raychel S. (Temp)" userId="835560c2-d738-42ca-8ac0-262ecf7fd3be" providerId="ADAL" clId="{44DD28EB-E87B-4373-AF20-93995557D11C}" dt="2020-10-30T18:25:45.522" v="535" actId="478"/>
          <ac:picMkLst>
            <pc:docMk/>
            <pc:sldMk cId="2734581043" sldId="584"/>
            <ac:picMk id="7" creationId="{3090D2BC-2C56-46D3-8788-48790833138B}"/>
          </ac:picMkLst>
        </pc:picChg>
        <pc:picChg chg="add mod">
          <ac:chgData name="Fitzwater, Raychel S. (Temp)" userId="835560c2-d738-42ca-8ac0-262ecf7fd3be" providerId="ADAL" clId="{44DD28EB-E87B-4373-AF20-93995557D11C}" dt="2020-11-02T14:45:48.888" v="746" actId="1076"/>
          <ac:picMkLst>
            <pc:docMk/>
            <pc:sldMk cId="2734581043" sldId="584"/>
            <ac:picMk id="7" creationId="{8A6A7FDD-D3E5-4C03-BD9A-3A259C64F552}"/>
          </ac:picMkLst>
        </pc:picChg>
        <pc:picChg chg="add mod">
          <ac:chgData name="Fitzwater, Raychel S. (Temp)" userId="835560c2-d738-42ca-8ac0-262ecf7fd3be" providerId="ADAL" clId="{44DD28EB-E87B-4373-AF20-93995557D11C}" dt="2020-11-02T14:45:45.042" v="745" actId="1076"/>
          <ac:picMkLst>
            <pc:docMk/>
            <pc:sldMk cId="2734581043" sldId="584"/>
            <ac:picMk id="8" creationId="{6D595EE9-25F5-4FB1-ADBF-C525A24477BF}"/>
          </ac:picMkLst>
        </pc:picChg>
        <pc:picChg chg="del">
          <ac:chgData name="Fitzwater, Raychel S. (Temp)" userId="835560c2-d738-42ca-8ac0-262ecf7fd3be" providerId="ADAL" clId="{44DD28EB-E87B-4373-AF20-93995557D11C}" dt="2020-10-30T18:25:45.954" v="536" actId="478"/>
          <ac:picMkLst>
            <pc:docMk/>
            <pc:sldMk cId="2734581043" sldId="584"/>
            <ac:picMk id="8" creationId="{B6A1C6B1-4D36-4F45-B5EF-BE226195E754}"/>
          </ac:picMkLst>
        </pc:picChg>
      </pc:sldChg>
      <pc:sldChg chg="new del">
        <pc:chgData name="Fitzwater, Raychel S. (Temp)" userId="835560c2-d738-42ca-8ac0-262ecf7fd3be" providerId="ADAL" clId="{44DD28EB-E87B-4373-AF20-93995557D11C}" dt="2020-11-02T19:51:37.717" v="785" actId="2696"/>
        <pc:sldMkLst>
          <pc:docMk/>
          <pc:sldMk cId="2001784464" sldId="588"/>
        </pc:sldMkLst>
      </pc:sldChg>
    </pc:docChg>
  </pc:docChgLst>
  <pc:docChgLst>
    <pc:chgData clId="Web-{EF715BD5-B685-41E6-80D4-A26F8D8BEA46}"/>
    <pc:docChg chg="modSld">
      <pc:chgData name="" userId="" providerId="" clId="Web-{EF715BD5-B685-41E6-80D4-A26F8D8BEA46}" dt="2020-11-02T15:33:42.909" v="4" actId="14100"/>
      <pc:docMkLst>
        <pc:docMk/>
      </pc:docMkLst>
      <pc:sldChg chg="addSp delSp modSp">
        <pc:chgData name="" userId="" providerId="" clId="Web-{EF715BD5-B685-41E6-80D4-A26F8D8BEA46}" dt="2020-11-02T15:33:42.909" v="4" actId="14100"/>
        <pc:sldMkLst>
          <pc:docMk/>
          <pc:sldMk cId="1579717061" sldId="268"/>
        </pc:sldMkLst>
        <pc:spChg chg="add del mod">
          <ac:chgData name="" userId="" providerId="" clId="Web-{EF715BD5-B685-41E6-80D4-A26F8D8BEA46}" dt="2020-11-02T15:32:36.654" v="2"/>
          <ac:spMkLst>
            <pc:docMk/>
            <pc:sldMk cId="1579717061" sldId="268"/>
            <ac:spMk id="8" creationId="{8A1D1464-55AF-4432-B243-A1B9017A9210}"/>
          </ac:spMkLst>
        </pc:spChg>
        <pc:spChg chg="del">
          <ac:chgData name="" userId="" providerId="" clId="Web-{EF715BD5-B685-41E6-80D4-A26F8D8BEA46}" dt="2020-11-02T15:29:31.156" v="0"/>
          <ac:spMkLst>
            <pc:docMk/>
            <pc:sldMk cId="1579717061" sldId="268"/>
            <ac:spMk id="9" creationId="{A1DE6188-2FCD-4202-938D-DC1E09E329FA}"/>
          </ac:spMkLst>
        </pc:spChg>
        <pc:picChg chg="add del mod ord">
          <ac:chgData name="" userId="" providerId="" clId="Web-{EF715BD5-B685-41E6-80D4-A26F8D8BEA46}" dt="2020-11-02T15:29:34.187" v="1"/>
          <ac:picMkLst>
            <pc:docMk/>
            <pc:sldMk cId="1579717061" sldId="268"/>
            <ac:picMk id="3" creationId="{F3DB0177-0F50-410B-8338-C0EBC3B3083C}"/>
          </ac:picMkLst>
        </pc:picChg>
        <pc:picChg chg="add mod ord">
          <ac:chgData name="" userId="" providerId="" clId="Web-{EF715BD5-B685-41E6-80D4-A26F8D8BEA46}" dt="2020-11-02T15:33:42.909" v="4" actId="14100"/>
          <ac:picMkLst>
            <pc:docMk/>
            <pc:sldMk cId="1579717061" sldId="268"/>
            <ac:picMk id="10" creationId="{152005DE-A9C1-4009-B58D-007DD80A74B9}"/>
          </ac:picMkLst>
        </pc:picChg>
      </pc:sldChg>
    </pc:docChg>
  </pc:docChgLst>
  <pc:docChgLst>
    <pc:chgData clId="Web-{3FE5A3F6-BDD0-4C24-A04D-04F088B01BC8}"/>
    <pc:docChg chg="delSld modSld">
      <pc:chgData name="" userId="" providerId="" clId="Web-{3FE5A3F6-BDD0-4C24-A04D-04F088B01BC8}" dt="2020-11-04T13:15:21.499" v="9"/>
      <pc:docMkLst>
        <pc:docMk/>
      </pc:docMkLst>
      <pc:sldChg chg="modNotes">
        <pc:chgData name="" userId="" providerId="" clId="Web-{3FE5A3F6-BDD0-4C24-A04D-04F088B01BC8}" dt="2020-11-04T13:09:30.404" v="5"/>
        <pc:sldMkLst>
          <pc:docMk/>
          <pc:sldMk cId="3834308037" sldId="277"/>
        </pc:sldMkLst>
      </pc:sldChg>
      <pc:sldChg chg="modSp del">
        <pc:chgData name="" userId="" providerId="" clId="Web-{3FE5A3F6-BDD0-4C24-A04D-04F088B01BC8}" dt="2020-11-04T13:15:21.499" v="9"/>
        <pc:sldMkLst>
          <pc:docMk/>
          <pc:sldMk cId="4103203989" sldId="566"/>
        </pc:sldMkLst>
        <pc:graphicFrameChg chg="modGraphic">
          <ac:chgData name="" userId="" providerId="" clId="Web-{3FE5A3F6-BDD0-4C24-A04D-04F088B01BC8}" dt="2020-11-04T13:15:16.734" v="8" actId="20577"/>
          <ac:graphicFrameMkLst>
            <pc:docMk/>
            <pc:sldMk cId="4103203989" sldId="566"/>
            <ac:graphicFrameMk id="11" creationId="{EB50EA5B-5909-4602-A3E3-20FB73AE6812}"/>
          </ac:graphicFrameMkLst>
        </pc:graphicFrameChg>
      </pc:sldChg>
    </pc:docChg>
  </pc:docChgLst>
  <pc:docChgLst>
    <pc:chgData clId="Web-{AB6A5E70-D6FC-4743-83C9-847BD51CDE78}"/>
    <pc:docChg chg="modSld">
      <pc:chgData name="" userId="" providerId="" clId="Web-{AB6A5E70-D6FC-4743-83C9-847BD51CDE78}" dt="2020-11-02T19:14:08.519" v="4" actId="20577"/>
      <pc:docMkLst>
        <pc:docMk/>
      </pc:docMkLst>
      <pc:sldChg chg="addSp modSp">
        <pc:chgData name="" userId="" providerId="" clId="Web-{AB6A5E70-D6FC-4743-83C9-847BD51CDE78}" dt="2020-11-02T19:14:08.519" v="3" actId="20577"/>
        <pc:sldMkLst>
          <pc:docMk/>
          <pc:sldMk cId="1649676477" sldId="587"/>
        </pc:sldMkLst>
        <pc:spChg chg="mod">
          <ac:chgData name="" userId="" providerId="" clId="Web-{AB6A5E70-D6FC-4743-83C9-847BD51CDE78}" dt="2020-11-02T19:14:08.519" v="3" actId="20577"/>
          <ac:spMkLst>
            <pc:docMk/>
            <pc:sldMk cId="1649676477" sldId="587"/>
            <ac:spMk id="2" creationId="{D62F1300-BE97-4448-B85F-F58A9ADE7454}"/>
          </ac:spMkLst>
        </pc:spChg>
        <pc:picChg chg="add mod">
          <ac:chgData name="" userId="" providerId="" clId="Web-{AB6A5E70-D6FC-4743-83C9-847BD51CDE78}" dt="2020-11-02T19:14:08.488" v="2" actId="14100"/>
          <ac:picMkLst>
            <pc:docMk/>
            <pc:sldMk cId="1649676477" sldId="587"/>
            <ac:picMk id="4" creationId="{96B4BCCA-CED4-4F1A-B90F-FDAC77D397DB}"/>
          </ac:picMkLst>
        </pc:picChg>
      </pc:sldChg>
    </pc:docChg>
  </pc:docChgLst>
  <pc:docChgLst>
    <pc:chgData clId="Web-{FB6E5E69-8147-4F5E-8ADD-C263A09D0793}"/>
    <pc:docChg chg="addSld modSld">
      <pc:chgData name="" userId="" providerId="" clId="Web-{FB6E5E69-8147-4F5E-8ADD-C263A09D0793}" dt="2020-11-02T19:06:28.108" v="6"/>
      <pc:docMkLst>
        <pc:docMk/>
      </pc:docMkLst>
      <pc:sldChg chg="addSp delSp modSp">
        <pc:chgData name="" userId="" providerId="" clId="Web-{FB6E5E69-8147-4F5E-8ADD-C263A09D0793}" dt="2020-11-02T19:06:28.030" v="5" actId="1076"/>
        <pc:sldMkLst>
          <pc:docMk/>
          <pc:sldMk cId="1884793904" sldId="586"/>
        </pc:sldMkLst>
        <pc:spChg chg="mod">
          <ac:chgData name="" userId="" providerId="" clId="Web-{FB6E5E69-8147-4F5E-8ADD-C263A09D0793}" dt="2020-11-02T19:05:40.670" v="2" actId="20577"/>
          <ac:spMkLst>
            <pc:docMk/>
            <pc:sldMk cId="1884793904" sldId="586"/>
            <ac:spMk id="2" creationId="{A5705877-42A1-42B6-AA01-72BCF037E2E7}"/>
          </ac:spMkLst>
        </pc:spChg>
        <pc:spChg chg="del">
          <ac:chgData name="" userId="" providerId="" clId="Web-{FB6E5E69-8147-4F5E-8ADD-C263A09D0793}" dt="2020-11-02T19:05:40.717" v="4"/>
          <ac:spMkLst>
            <pc:docMk/>
            <pc:sldMk cId="1884793904" sldId="586"/>
            <ac:spMk id="5" creationId="{3718DD23-4E6B-4896-9E39-5107BCE10F48}"/>
          </ac:spMkLst>
        </pc:spChg>
        <pc:spChg chg="add del mod">
          <ac:chgData name="" userId="" providerId="" clId="Web-{FB6E5E69-8147-4F5E-8ADD-C263A09D0793}" dt="2020-11-02T19:05:14.873" v="1"/>
          <ac:spMkLst>
            <pc:docMk/>
            <pc:sldMk cId="1884793904" sldId="586"/>
            <ac:spMk id="7" creationId="{A68F7EC3-3F35-4FD5-BC5D-3468A310519C}"/>
          </ac:spMkLst>
        </pc:spChg>
        <pc:picChg chg="del">
          <ac:chgData name="" userId="" providerId="" clId="Web-{FB6E5E69-8147-4F5E-8ADD-C263A09D0793}" dt="2020-11-02T19:04:20.029" v="0"/>
          <ac:picMkLst>
            <pc:docMk/>
            <pc:sldMk cId="1884793904" sldId="586"/>
            <ac:picMk id="6" creationId="{DB83305A-6F48-454D-A7CB-4E3FAB04868A}"/>
          </ac:picMkLst>
        </pc:picChg>
        <pc:picChg chg="add mod ord">
          <ac:chgData name="" userId="" providerId="" clId="Web-{FB6E5E69-8147-4F5E-8ADD-C263A09D0793}" dt="2020-11-02T19:06:28.030" v="5" actId="1076"/>
          <ac:picMkLst>
            <pc:docMk/>
            <pc:sldMk cId="1884793904" sldId="586"/>
            <ac:picMk id="8" creationId="{8FC20D21-25C5-4364-8863-B7F2F4220449}"/>
          </ac:picMkLst>
        </pc:picChg>
      </pc:sldChg>
      <pc:sldChg chg="new">
        <pc:chgData name="" userId="" providerId="" clId="Web-{FB6E5E69-8147-4F5E-8ADD-C263A09D0793}" dt="2020-11-02T19:06:28.108" v="6"/>
        <pc:sldMkLst>
          <pc:docMk/>
          <pc:sldMk cId="1649676477" sldId="587"/>
        </pc:sldMkLst>
      </pc:sldChg>
    </pc:docChg>
  </pc:docChgLst>
  <pc:docChgLst>
    <pc:chgData clId="Web-{985E7B3F-FD7F-4148-ADC6-D3A56640DB97}"/>
    <pc:docChg chg="addSld modSld">
      <pc:chgData name="" userId="" providerId="" clId="Web-{985E7B3F-FD7F-4148-ADC6-D3A56640DB97}" dt="2020-10-26T15:43:03.627" v="281" actId="20577"/>
      <pc:docMkLst>
        <pc:docMk/>
      </pc:docMkLst>
      <pc:sldChg chg="modSp">
        <pc:chgData name="" userId="" providerId="" clId="Web-{985E7B3F-FD7F-4148-ADC6-D3A56640DB97}" dt="2020-10-26T15:42:48.408" v="237" actId="20577"/>
        <pc:sldMkLst>
          <pc:docMk/>
          <pc:sldMk cId="1383387813" sldId="260"/>
        </pc:sldMkLst>
        <pc:spChg chg="mod">
          <ac:chgData name="" userId="" providerId="" clId="Web-{985E7B3F-FD7F-4148-ADC6-D3A56640DB97}" dt="2020-10-26T15:42:48.408" v="237" actId="20577"/>
          <ac:spMkLst>
            <pc:docMk/>
            <pc:sldMk cId="1383387813" sldId="260"/>
            <ac:spMk id="10" creationId="{69877E1D-90B1-4B1D-9DA2-CFCCCDCC64F4}"/>
          </ac:spMkLst>
        </pc:spChg>
      </pc:sldChg>
      <pc:sldChg chg="modSp modNotes">
        <pc:chgData name="" userId="" providerId="" clId="Web-{985E7B3F-FD7F-4148-ADC6-D3A56640DB97}" dt="2020-10-26T15:43:03.627" v="280" actId="20577"/>
        <pc:sldMkLst>
          <pc:docMk/>
          <pc:sldMk cId="3834308037" sldId="277"/>
        </pc:sldMkLst>
        <pc:spChg chg="mod">
          <ac:chgData name="" userId="" providerId="" clId="Web-{985E7B3F-FD7F-4148-ADC6-D3A56640DB97}" dt="2020-10-26T15:43:03.627" v="280" actId="20577"/>
          <ac:spMkLst>
            <pc:docMk/>
            <pc:sldMk cId="3834308037" sldId="277"/>
            <ac:spMk id="3" creationId="{6C291AB2-C1F8-435A-AF26-4F34CB68FBB2}"/>
          </ac:spMkLst>
        </pc:spChg>
      </pc:sldChg>
      <pc:sldChg chg="addSp delSp modSp">
        <pc:chgData name="" userId="" providerId="" clId="Web-{985E7B3F-FD7F-4148-ADC6-D3A56640DB97}" dt="2020-10-26T15:36:16.885" v="27" actId="20577"/>
        <pc:sldMkLst>
          <pc:docMk/>
          <pc:sldMk cId="3107800734" sldId="576"/>
        </pc:sldMkLst>
        <pc:spChg chg="mod">
          <ac:chgData name="" userId="" providerId="" clId="Web-{985E7B3F-FD7F-4148-ADC6-D3A56640DB97}" dt="2020-10-26T15:36:16.885" v="27" actId="20577"/>
          <ac:spMkLst>
            <pc:docMk/>
            <pc:sldMk cId="3107800734" sldId="576"/>
            <ac:spMk id="2" creationId="{36C481EF-651D-4056-8E2B-B132E5D81AB3}"/>
          </ac:spMkLst>
        </pc:spChg>
        <pc:spChg chg="del">
          <ac:chgData name="" userId="" providerId="" clId="Web-{985E7B3F-FD7F-4148-ADC6-D3A56640DB97}" dt="2020-10-26T15:35:36.306" v="21"/>
          <ac:spMkLst>
            <pc:docMk/>
            <pc:sldMk cId="3107800734" sldId="576"/>
            <ac:spMk id="7" creationId="{DEAE62C7-C27C-4684-8493-9FB925CF19F6}"/>
          </ac:spMkLst>
        </pc:spChg>
        <pc:spChg chg="del">
          <ac:chgData name="" userId="" providerId="" clId="Web-{985E7B3F-FD7F-4148-ADC6-D3A56640DB97}" dt="2020-10-26T15:34:23.242" v="20"/>
          <ac:spMkLst>
            <pc:docMk/>
            <pc:sldMk cId="3107800734" sldId="576"/>
            <ac:spMk id="10" creationId="{69877E1D-90B1-4B1D-9DA2-CFCCCDCC64F4}"/>
          </ac:spMkLst>
        </pc:spChg>
        <pc:spChg chg="del">
          <ac:chgData name="" userId="" providerId="" clId="Web-{985E7B3F-FD7F-4148-ADC6-D3A56640DB97}" dt="2020-10-26T15:34:21.007" v="19"/>
          <ac:spMkLst>
            <pc:docMk/>
            <pc:sldMk cId="3107800734" sldId="576"/>
            <ac:spMk id="15" creationId="{2AFE872B-5E12-4A1B-A7DC-5577B0CD3113}"/>
          </ac:spMkLst>
        </pc:spChg>
        <pc:grpChg chg="del">
          <ac:chgData name="" userId="" providerId="" clId="Web-{985E7B3F-FD7F-4148-ADC6-D3A56640DB97}" dt="2020-10-26T15:35:38.259" v="22"/>
          <ac:grpSpMkLst>
            <pc:docMk/>
            <pc:sldMk cId="3107800734" sldId="576"/>
            <ac:grpSpMk id="3" creationId="{5E9E8FD8-1DC0-4277-B571-9149EC5C905C}"/>
          </ac:grpSpMkLst>
        </pc:grpChg>
        <pc:picChg chg="add mod">
          <ac:chgData name="" userId="" providerId="" clId="Web-{985E7B3F-FD7F-4148-ADC6-D3A56640DB97}" dt="2020-10-26T15:36:04.072" v="26" actId="14100"/>
          <ac:picMkLst>
            <pc:docMk/>
            <pc:sldMk cId="3107800734" sldId="576"/>
            <ac:picMk id="5" creationId="{DEA2B3EC-2470-48B4-91AB-70EA3F14D8FE}"/>
          </ac:picMkLst>
        </pc:picChg>
      </pc:sldChg>
      <pc:sldChg chg="addSp delSp modSp">
        <pc:chgData name="" userId="" providerId="" clId="Web-{985E7B3F-FD7F-4148-ADC6-D3A56640DB97}" dt="2020-10-26T15:37:50.340" v="31" actId="1076"/>
        <pc:sldMkLst>
          <pc:docMk/>
          <pc:sldMk cId="1383963030" sldId="577"/>
        </pc:sldMkLst>
        <pc:spChg chg="del">
          <ac:chgData name="" userId="" providerId="" clId="Web-{985E7B3F-FD7F-4148-ADC6-D3A56640DB97}" dt="2020-10-26T15:37:45.355" v="29"/>
          <ac:spMkLst>
            <pc:docMk/>
            <pc:sldMk cId="1383963030" sldId="577"/>
            <ac:spMk id="10" creationId="{69877E1D-90B1-4B1D-9DA2-CFCCCDCC64F4}"/>
          </ac:spMkLst>
        </pc:spChg>
        <pc:picChg chg="add mod">
          <ac:chgData name="" userId="" providerId="" clId="Web-{985E7B3F-FD7F-4148-ADC6-D3A56640DB97}" dt="2020-10-26T15:37:50.340" v="31" actId="1076"/>
          <ac:picMkLst>
            <pc:docMk/>
            <pc:sldMk cId="1383963030" sldId="577"/>
            <ac:picMk id="5" creationId="{280B58EA-1AE3-45F5-B80C-1872229EBCB6}"/>
          </ac:picMkLst>
        </pc:picChg>
      </pc:sldChg>
      <pc:sldChg chg="modSp new">
        <pc:chgData name="" userId="" providerId="" clId="Web-{985E7B3F-FD7F-4148-ADC6-D3A56640DB97}" dt="2020-10-26T15:38:49.794" v="35" actId="20577"/>
        <pc:sldMkLst>
          <pc:docMk/>
          <pc:sldMk cId="3819779464" sldId="579"/>
        </pc:sldMkLst>
        <pc:spChg chg="mod">
          <ac:chgData name="" userId="" providerId="" clId="Web-{985E7B3F-FD7F-4148-ADC6-D3A56640DB97}" dt="2020-10-26T15:38:49.794" v="35" actId="20577"/>
          <ac:spMkLst>
            <pc:docMk/>
            <pc:sldMk cId="3819779464" sldId="579"/>
            <ac:spMk id="2" creationId="{D32A2F78-9C3F-4F09-A638-C841F2416113}"/>
          </ac:spMkLst>
        </pc:spChg>
      </pc:sldChg>
      <pc:sldChg chg="addSp delSp modSp add">
        <pc:chgData name="" userId="" providerId="" clId="Web-{985E7B3F-FD7F-4148-ADC6-D3A56640DB97}" dt="2020-10-26T15:39:47.248" v="54" actId="1076"/>
        <pc:sldMkLst>
          <pc:docMk/>
          <pc:sldMk cId="612036050" sldId="580"/>
        </pc:sldMkLst>
        <pc:spChg chg="mod">
          <ac:chgData name="" userId="" providerId="" clId="Web-{985E7B3F-FD7F-4148-ADC6-D3A56640DB97}" dt="2020-10-26T15:39:40.076" v="50" actId="20577"/>
          <ac:spMkLst>
            <pc:docMk/>
            <pc:sldMk cId="612036050" sldId="580"/>
            <ac:spMk id="2" creationId="{36C481EF-651D-4056-8E2B-B132E5D81AB3}"/>
          </ac:spMkLst>
        </pc:spChg>
        <pc:picChg chg="del">
          <ac:chgData name="" userId="" providerId="" clId="Web-{985E7B3F-FD7F-4148-ADC6-D3A56640DB97}" dt="2020-10-26T15:39:41.529" v="52"/>
          <ac:picMkLst>
            <pc:docMk/>
            <pc:sldMk cId="612036050" sldId="580"/>
            <ac:picMk id="5" creationId="{280B58EA-1AE3-45F5-B80C-1872229EBCB6}"/>
          </ac:picMkLst>
        </pc:picChg>
        <pc:picChg chg="add mod">
          <ac:chgData name="" userId="" providerId="" clId="Web-{985E7B3F-FD7F-4148-ADC6-D3A56640DB97}" dt="2020-10-26T15:39:47.248" v="54" actId="1076"/>
          <ac:picMkLst>
            <pc:docMk/>
            <pc:sldMk cId="612036050" sldId="580"/>
            <ac:picMk id="6" creationId="{B210D1ED-E444-40F7-9840-461A049DF84B}"/>
          </ac:picMkLst>
        </pc:picChg>
      </pc:sldChg>
    </pc:docChg>
  </pc:docChgLst>
  <pc:docChgLst>
    <pc:chgData clId="Web-{F457E152-1065-45F7-8CFA-5747272440D9}"/>
    <pc:docChg chg="addSld modSld">
      <pc:chgData name="" userId="" providerId="" clId="Web-{F457E152-1065-45F7-8CFA-5747272440D9}" dt="2020-11-02T16:51:31.284" v="3"/>
      <pc:docMkLst>
        <pc:docMk/>
      </pc:docMkLst>
      <pc:sldChg chg="delSp modSp">
        <pc:chgData name="" userId="" providerId="" clId="Web-{F457E152-1065-45F7-8CFA-5747272440D9}" dt="2020-11-02T16:47:05.576" v="1" actId="1076"/>
        <pc:sldMkLst>
          <pc:docMk/>
          <pc:sldMk cId="2175402696" sldId="274"/>
        </pc:sldMkLst>
        <pc:spChg chg="del">
          <ac:chgData name="" userId="" providerId="" clId="Web-{F457E152-1065-45F7-8CFA-5747272440D9}" dt="2020-11-02T16:47:01.748" v="0"/>
          <ac:spMkLst>
            <pc:docMk/>
            <pc:sldMk cId="2175402696" sldId="274"/>
            <ac:spMk id="5" creationId="{D4069243-D172-4109-B9CD-4546DD2DB350}"/>
          </ac:spMkLst>
        </pc:spChg>
        <pc:picChg chg="mod">
          <ac:chgData name="" userId="" providerId="" clId="Web-{F457E152-1065-45F7-8CFA-5747272440D9}" dt="2020-11-02T16:47:05.576" v="1" actId="1076"/>
          <ac:picMkLst>
            <pc:docMk/>
            <pc:sldMk cId="2175402696" sldId="274"/>
            <ac:picMk id="3" creationId="{A32A9E6F-DCF9-4E7F-9E42-E3F12622DE72}"/>
          </ac:picMkLst>
        </pc:picChg>
      </pc:sldChg>
      <pc:sldChg chg="addSp delSp modSp new">
        <pc:chgData name="" userId="" providerId="" clId="Web-{F457E152-1065-45F7-8CFA-5747272440D9}" dt="2020-11-02T16:51:31.284" v="3"/>
        <pc:sldMkLst>
          <pc:docMk/>
          <pc:sldMk cId="1884793904" sldId="586"/>
        </pc:sldMkLst>
        <pc:spChg chg="del">
          <ac:chgData name="" userId="" providerId="" clId="Web-{F457E152-1065-45F7-8CFA-5747272440D9}" dt="2020-11-02T16:51:31.284" v="3"/>
          <ac:spMkLst>
            <pc:docMk/>
            <pc:sldMk cId="1884793904" sldId="586"/>
            <ac:spMk id="3" creationId="{E9850CF0-8959-4645-B880-A17D39294FDC}"/>
          </ac:spMkLst>
        </pc:spChg>
        <pc:picChg chg="add mod ord">
          <ac:chgData name="" userId="" providerId="" clId="Web-{F457E152-1065-45F7-8CFA-5747272440D9}" dt="2020-11-02T16:51:31.284" v="3"/>
          <ac:picMkLst>
            <pc:docMk/>
            <pc:sldMk cId="1884793904" sldId="586"/>
            <ac:picMk id="6" creationId="{DB83305A-6F48-454D-A7CB-4E3FAB04868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pt>
    <dgm:pt modelId="{D142FD89-409D-402E-92A5-DC8BBB3D8FF3}" type="sibTrans" cxnId="{59422C99-CEE2-422B-A06B-89B7519D5B47}">
      <dgm:prSet/>
      <dgm:spPr/>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pt>
    <dgm:pt modelId="{3311985F-B5EA-4423-B2BA-D30C49FD0185}" type="sibTrans" cxnId="{BD8E1E07-2B17-4E01-97CB-8A84A2459AF5}">
      <dgm:prSet/>
      <dgm:spPr/>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pt>
    <dgm:pt modelId="{4C593ACC-B8F4-4E69-B440-54C9D3650C04}" type="sibTrans" cxnId="{4DAED6BF-1D19-4B5A-A781-48304B52D0E8}">
      <dgm:prSet/>
      <dgm:spPr/>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pt>
    <dgm:pt modelId="{D142FD89-409D-402E-92A5-DC8BBB3D8FF3}" type="sibTrans" cxnId="{59422C99-CEE2-422B-A06B-89B7519D5B47}">
      <dgm:prSet/>
      <dgm:spPr/>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pt>
    <dgm:pt modelId="{3311985F-B5EA-4423-B2BA-D30C49FD0185}" type="sibTrans" cxnId="{BD8E1E07-2B17-4E01-97CB-8A84A2459AF5}">
      <dgm:prSet/>
      <dgm:spPr/>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pt>
    <dgm:pt modelId="{4C593ACC-B8F4-4E69-B440-54C9D3650C04}" type="sibTrans" cxnId="{4DAED6BF-1D19-4B5A-A781-48304B52D0E8}">
      <dgm:prSet/>
      <dgm:spPr/>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pt>
    <dgm:pt modelId="{D142FD89-409D-402E-92A5-DC8BBB3D8FF3}" type="sibTrans" cxnId="{59422C99-CEE2-422B-A06B-89B7519D5B47}">
      <dgm:prSet/>
      <dgm:spPr/>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pt>
    <dgm:pt modelId="{3311985F-B5EA-4423-B2BA-D30C49FD0185}" type="sibTrans" cxnId="{BD8E1E07-2B17-4E01-97CB-8A84A2459AF5}">
      <dgm:prSet/>
      <dgm:spPr/>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pt>
    <dgm:pt modelId="{4C593ACC-B8F4-4E69-B440-54C9D3650C04}" type="sibTrans" cxnId="{4DAED6BF-1D19-4B5A-A781-48304B52D0E8}">
      <dgm:prSet/>
      <dgm:spPr/>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pt>
    <dgm:pt modelId="{D142FD89-409D-402E-92A5-DC8BBB3D8FF3}" type="sibTrans" cxnId="{59422C99-CEE2-422B-A06B-89B7519D5B47}">
      <dgm:prSet/>
      <dgm:spPr/>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pt>
    <dgm:pt modelId="{3311985F-B5EA-4423-B2BA-D30C49FD0185}" type="sibTrans" cxnId="{BD8E1E07-2B17-4E01-97CB-8A84A2459AF5}">
      <dgm:prSet/>
      <dgm:spPr/>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pt>
    <dgm:pt modelId="{4C593ACC-B8F4-4E69-B440-54C9D3650C04}" type="sibTrans" cxnId="{4DAED6BF-1D19-4B5A-A781-48304B52D0E8}">
      <dgm:prSet/>
      <dgm:spPr/>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pt>
    <dgm:pt modelId="{D142FD89-409D-402E-92A5-DC8BBB3D8FF3}" type="sibTrans" cxnId="{59422C99-CEE2-422B-A06B-89B7519D5B47}">
      <dgm:prSet/>
      <dgm:spPr/>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pt>
    <dgm:pt modelId="{3311985F-B5EA-4423-B2BA-D30C49FD0185}" type="sibTrans" cxnId="{BD8E1E07-2B17-4E01-97CB-8A84A2459AF5}">
      <dgm:prSet/>
      <dgm:spPr/>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pt>
    <dgm:pt modelId="{4C593ACC-B8F4-4E69-B440-54C9D3650C04}" type="sibTrans" cxnId="{4DAED6BF-1D19-4B5A-A781-48304B52D0E8}">
      <dgm:prSet/>
      <dgm:spPr/>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pt>
    <dgm:pt modelId="{D142FD89-409D-402E-92A5-DC8BBB3D8FF3}" type="sibTrans" cxnId="{59422C99-CEE2-422B-A06B-89B7519D5B47}">
      <dgm:prSet/>
      <dgm:spPr/>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pt>
    <dgm:pt modelId="{3311985F-B5EA-4423-B2BA-D30C49FD0185}" type="sibTrans" cxnId="{BD8E1E07-2B17-4E01-97CB-8A84A2459AF5}">
      <dgm:prSet/>
      <dgm:spPr/>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pt>
    <dgm:pt modelId="{4C593ACC-B8F4-4E69-B440-54C9D3650C04}" type="sibTrans" cxnId="{4DAED6BF-1D19-4B5A-A781-48304B52D0E8}">
      <dgm:prSet/>
      <dgm:spPr/>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pt>
    <dgm:pt modelId="{D142FD89-409D-402E-92A5-DC8BBB3D8FF3}" type="sibTrans" cxnId="{59422C99-CEE2-422B-A06B-89B7519D5B47}">
      <dgm:prSet/>
      <dgm:spPr/>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pt>
    <dgm:pt modelId="{3311985F-B5EA-4423-B2BA-D30C49FD0185}" type="sibTrans" cxnId="{BD8E1E07-2B17-4E01-97CB-8A84A2459AF5}">
      <dgm:prSet/>
      <dgm:spPr/>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pt>
    <dgm:pt modelId="{4C593ACC-B8F4-4E69-B440-54C9D3650C04}" type="sibTrans" cxnId="{4DAED6BF-1D19-4B5A-A781-48304B52D0E8}">
      <dgm:prSet/>
      <dgm:spPr/>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pt>
    <dgm:pt modelId="{D142FD89-409D-402E-92A5-DC8BBB3D8FF3}" type="sibTrans" cxnId="{59422C99-CEE2-422B-A06B-89B7519D5B47}">
      <dgm:prSet/>
      <dgm:spPr/>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pt>
    <dgm:pt modelId="{3311985F-B5EA-4423-B2BA-D30C49FD0185}" type="sibTrans" cxnId="{BD8E1E07-2B17-4E01-97CB-8A84A2459AF5}">
      <dgm:prSet/>
      <dgm:spPr/>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pt>
    <dgm:pt modelId="{4C593ACC-B8F4-4E69-B440-54C9D3650C04}" type="sibTrans" cxnId="{4DAED6BF-1D19-4B5A-A781-48304B52D0E8}">
      <dgm:prSet/>
      <dgm:spPr/>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pt>
    <dgm:pt modelId="{D142FD89-409D-402E-92A5-DC8BBB3D8FF3}" type="sibTrans" cxnId="{59422C99-CEE2-422B-A06B-89B7519D5B47}">
      <dgm:prSet/>
      <dgm:spPr/>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pt>
    <dgm:pt modelId="{3311985F-B5EA-4423-B2BA-D30C49FD0185}" type="sibTrans" cxnId="{BD8E1E07-2B17-4E01-97CB-8A84A2459AF5}">
      <dgm:prSet/>
      <dgm:spPr/>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pt>
    <dgm:pt modelId="{4C593ACC-B8F4-4E69-B440-54C9D3650C04}" type="sibTrans" cxnId="{4DAED6BF-1D19-4B5A-A781-48304B52D0E8}">
      <dgm:prSet/>
      <dgm:spPr/>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3C4C4C-DB35-4AF6-BEA9-D33CEBF168E9}"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6CA585A7-5BF1-4ECE-BD9C-66D7E77D8465}">
      <dgm:prSet phldrT="[Text]"/>
      <dgm:spPr/>
      <dgm:t>
        <a:bodyPr/>
        <a:lstStyle/>
        <a:p>
          <a:r>
            <a:rPr lang="en-US">
              <a:latin typeface="+mn-lt"/>
            </a:rPr>
            <a:t>View Upcoming Trainings</a:t>
          </a:r>
        </a:p>
      </dgm:t>
    </dgm:pt>
    <dgm:pt modelId="{A34EE5B1-4369-412E-97C8-17507C0A6AE7}" type="parTrans" cxnId="{E56A29F1-B4DA-4B3A-AF5C-86AC005DAA12}">
      <dgm:prSet/>
      <dgm:spPr/>
      <dgm:t>
        <a:bodyPr/>
        <a:lstStyle/>
        <a:p>
          <a:endParaRPr lang="en-US"/>
        </a:p>
      </dgm:t>
    </dgm:pt>
    <dgm:pt modelId="{A68DDD23-0A9D-4C8E-B679-6F53D72FA74C}" type="sibTrans" cxnId="{E56A29F1-B4DA-4B3A-AF5C-86AC005DAA12}">
      <dgm:prSet/>
      <dgm:spPr/>
      <dgm:t>
        <a:bodyPr/>
        <a:lstStyle/>
        <a:p>
          <a:endParaRPr lang="en-US"/>
        </a:p>
      </dgm:t>
    </dgm:pt>
    <dgm:pt modelId="{3FDED97F-885B-4B6F-B5C7-0DB45ABB8276}">
      <dgm:prSet phldrT="[Text]"/>
      <dgm:spPr/>
      <dgm:t>
        <a:bodyPr/>
        <a:lstStyle/>
        <a:p>
          <a:r>
            <a:rPr lang="en-US">
              <a:latin typeface="+mn-lt"/>
            </a:rPr>
            <a:t>www.sba.gov/wv</a:t>
          </a:r>
        </a:p>
      </dgm:t>
    </dgm:pt>
    <dgm:pt modelId="{046ABE0A-0088-4679-9CF6-2FEC2C1A3D29}" type="parTrans" cxnId="{ACA034EA-BC22-4530-9751-12305384332F}">
      <dgm:prSet/>
      <dgm:spPr/>
      <dgm:t>
        <a:bodyPr/>
        <a:lstStyle/>
        <a:p>
          <a:endParaRPr lang="en-US"/>
        </a:p>
      </dgm:t>
    </dgm:pt>
    <dgm:pt modelId="{1A4178CE-5252-4B8C-BE51-F995FF731A82}" type="sibTrans" cxnId="{ACA034EA-BC22-4530-9751-12305384332F}">
      <dgm:prSet/>
      <dgm:spPr/>
      <dgm:t>
        <a:bodyPr/>
        <a:lstStyle/>
        <a:p>
          <a:endParaRPr lang="en-US"/>
        </a:p>
      </dgm:t>
    </dgm:pt>
    <dgm:pt modelId="{B6B42CEA-A7FD-4D8B-A4D0-4AEB668E1DEA}">
      <dgm:prSet phldrT="[Text]"/>
      <dgm:spPr/>
      <dgm:t>
        <a:bodyPr/>
        <a:lstStyle/>
        <a:p>
          <a:r>
            <a:rPr lang="en-US">
              <a:latin typeface="+mn-lt"/>
            </a:rPr>
            <a:t>SBA Office </a:t>
          </a:r>
        </a:p>
      </dgm:t>
    </dgm:pt>
    <dgm:pt modelId="{80ECBECF-63BA-40C3-9EA9-A4665D504DEB}" type="parTrans" cxnId="{86F9C9AA-29B6-4F9A-8A31-6A85486BE4DF}">
      <dgm:prSet/>
      <dgm:spPr/>
      <dgm:t>
        <a:bodyPr/>
        <a:lstStyle/>
        <a:p>
          <a:endParaRPr lang="en-US"/>
        </a:p>
      </dgm:t>
    </dgm:pt>
    <dgm:pt modelId="{7ABF642F-E8FA-4578-98DA-015934E9F347}" type="sibTrans" cxnId="{86F9C9AA-29B6-4F9A-8A31-6A85486BE4DF}">
      <dgm:prSet/>
      <dgm:spPr/>
      <dgm:t>
        <a:bodyPr/>
        <a:lstStyle/>
        <a:p>
          <a:endParaRPr lang="en-US"/>
        </a:p>
      </dgm:t>
    </dgm:pt>
    <dgm:pt modelId="{87543691-31D6-417D-9D61-2D0DB94DCF61}">
      <dgm:prSet phldrT="[Text]"/>
      <dgm:spPr/>
      <dgm:t>
        <a:bodyPr/>
        <a:lstStyle/>
        <a:p>
          <a:r>
            <a:rPr lang="en-US">
              <a:latin typeface="+mn-lt"/>
            </a:rPr>
            <a:t>www.sba.gov/wv</a:t>
          </a:r>
        </a:p>
      </dgm:t>
    </dgm:pt>
    <dgm:pt modelId="{EF273709-E6A7-4873-8462-83905F063172}" type="parTrans" cxnId="{3918DB85-E570-4009-8DE8-DCFD3B007BEE}">
      <dgm:prSet/>
      <dgm:spPr/>
      <dgm:t>
        <a:bodyPr/>
        <a:lstStyle/>
        <a:p>
          <a:endParaRPr lang="en-US"/>
        </a:p>
      </dgm:t>
    </dgm:pt>
    <dgm:pt modelId="{447B1823-783B-4A71-A3F4-530BAEA65E92}" type="sibTrans" cxnId="{3918DB85-E570-4009-8DE8-DCFD3B007BEE}">
      <dgm:prSet/>
      <dgm:spPr/>
      <dgm:t>
        <a:bodyPr/>
        <a:lstStyle/>
        <a:p>
          <a:endParaRPr lang="en-US"/>
        </a:p>
      </dgm:t>
    </dgm:pt>
    <dgm:pt modelId="{87A206FD-039E-4E37-A2AC-180113DB3DA9}">
      <dgm:prSet phldrT="[Text]"/>
      <dgm:spPr/>
      <dgm:t>
        <a:bodyPr/>
        <a:lstStyle/>
        <a:p>
          <a:r>
            <a:rPr lang="en-US">
              <a:latin typeface="+mn-lt"/>
            </a:rPr>
            <a:t>wvinfo@sba.gov</a:t>
          </a:r>
        </a:p>
      </dgm:t>
    </dgm:pt>
    <dgm:pt modelId="{37A6B6D5-7BC0-4C20-ADA1-7AB82DE60B1B}" type="parTrans" cxnId="{9D7C5C77-5D83-4516-B658-4AC5FF7B7854}">
      <dgm:prSet/>
      <dgm:spPr/>
      <dgm:t>
        <a:bodyPr/>
        <a:lstStyle/>
        <a:p>
          <a:endParaRPr lang="en-US"/>
        </a:p>
      </dgm:t>
    </dgm:pt>
    <dgm:pt modelId="{4DC3C7FB-0301-4979-9A22-54B29004CC8C}" type="sibTrans" cxnId="{9D7C5C77-5D83-4516-B658-4AC5FF7B7854}">
      <dgm:prSet/>
      <dgm:spPr/>
      <dgm:t>
        <a:bodyPr/>
        <a:lstStyle/>
        <a:p>
          <a:endParaRPr lang="en-US"/>
        </a:p>
      </dgm:t>
    </dgm:pt>
    <dgm:pt modelId="{37687670-5C33-4A8D-A900-2829CF4B45C0}" type="pres">
      <dgm:prSet presAssocID="{0D3C4C4C-DB35-4AF6-BEA9-D33CEBF168E9}" presName="linear" presStyleCnt="0">
        <dgm:presLayoutVars>
          <dgm:dir/>
          <dgm:animLvl val="lvl"/>
          <dgm:resizeHandles val="exact"/>
        </dgm:presLayoutVars>
      </dgm:prSet>
      <dgm:spPr/>
    </dgm:pt>
    <dgm:pt modelId="{0B6F85BF-2FA5-47D3-97CE-2818FBA204B2}" type="pres">
      <dgm:prSet presAssocID="{B6B42CEA-A7FD-4D8B-A4D0-4AEB668E1DEA}" presName="parentLin" presStyleCnt="0"/>
      <dgm:spPr/>
    </dgm:pt>
    <dgm:pt modelId="{595CCC9B-16A3-4139-862F-19F2703B5942}" type="pres">
      <dgm:prSet presAssocID="{B6B42CEA-A7FD-4D8B-A4D0-4AEB668E1DEA}" presName="parentLeftMargin" presStyleLbl="node1" presStyleIdx="0" presStyleCnt="2"/>
      <dgm:spPr/>
    </dgm:pt>
    <dgm:pt modelId="{8D6AAAF7-266E-4071-9928-4E8F50C00AF2}" type="pres">
      <dgm:prSet presAssocID="{B6B42CEA-A7FD-4D8B-A4D0-4AEB668E1DEA}" presName="parentText" presStyleLbl="node1" presStyleIdx="0" presStyleCnt="2">
        <dgm:presLayoutVars>
          <dgm:chMax val="0"/>
          <dgm:bulletEnabled val="1"/>
        </dgm:presLayoutVars>
      </dgm:prSet>
      <dgm:spPr/>
    </dgm:pt>
    <dgm:pt modelId="{E1D48FD5-704F-47EC-8679-AA8D72684342}" type="pres">
      <dgm:prSet presAssocID="{B6B42CEA-A7FD-4D8B-A4D0-4AEB668E1DEA}" presName="negativeSpace" presStyleCnt="0"/>
      <dgm:spPr/>
    </dgm:pt>
    <dgm:pt modelId="{74BDC041-5D9A-4D84-A146-06882DB14BC3}" type="pres">
      <dgm:prSet presAssocID="{B6B42CEA-A7FD-4D8B-A4D0-4AEB668E1DEA}" presName="childText" presStyleLbl="conFgAcc1" presStyleIdx="0" presStyleCnt="2">
        <dgm:presLayoutVars>
          <dgm:bulletEnabled val="1"/>
        </dgm:presLayoutVars>
      </dgm:prSet>
      <dgm:spPr/>
    </dgm:pt>
    <dgm:pt modelId="{83EB600A-2BF9-4DED-BA93-6F42CC3348E2}" type="pres">
      <dgm:prSet presAssocID="{7ABF642F-E8FA-4578-98DA-015934E9F347}" presName="spaceBetweenRectangles" presStyleCnt="0"/>
      <dgm:spPr/>
    </dgm:pt>
    <dgm:pt modelId="{9BDDA72B-C887-494B-B99C-E5D88AFF6DEB}" type="pres">
      <dgm:prSet presAssocID="{6CA585A7-5BF1-4ECE-BD9C-66D7E77D8465}" presName="parentLin" presStyleCnt="0"/>
      <dgm:spPr/>
    </dgm:pt>
    <dgm:pt modelId="{932F94E7-913C-4971-A828-F33B577500D3}" type="pres">
      <dgm:prSet presAssocID="{6CA585A7-5BF1-4ECE-BD9C-66D7E77D8465}" presName="parentLeftMargin" presStyleLbl="node1" presStyleIdx="0" presStyleCnt="2"/>
      <dgm:spPr/>
    </dgm:pt>
    <dgm:pt modelId="{E74F0ACA-15F5-4806-A81A-AFFDE310BD89}" type="pres">
      <dgm:prSet presAssocID="{6CA585A7-5BF1-4ECE-BD9C-66D7E77D8465}" presName="parentText" presStyleLbl="node1" presStyleIdx="1" presStyleCnt="2">
        <dgm:presLayoutVars>
          <dgm:chMax val="0"/>
          <dgm:bulletEnabled val="1"/>
        </dgm:presLayoutVars>
      </dgm:prSet>
      <dgm:spPr/>
    </dgm:pt>
    <dgm:pt modelId="{3610CD92-DEAE-4B9D-AB7D-53C614C8F85B}" type="pres">
      <dgm:prSet presAssocID="{6CA585A7-5BF1-4ECE-BD9C-66D7E77D8465}" presName="negativeSpace" presStyleCnt="0"/>
      <dgm:spPr/>
    </dgm:pt>
    <dgm:pt modelId="{8C1430AA-D081-4E30-925B-65B5BBB1A1AF}" type="pres">
      <dgm:prSet presAssocID="{6CA585A7-5BF1-4ECE-BD9C-66D7E77D8465}" presName="childText" presStyleLbl="conFgAcc1" presStyleIdx="1" presStyleCnt="2">
        <dgm:presLayoutVars>
          <dgm:bulletEnabled val="1"/>
        </dgm:presLayoutVars>
      </dgm:prSet>
      <dgm:spPr/>
    </dgm:pt>
  </dgm:ptLst>
  <dgm:cxnLst>
    <dgm:cxn modelId="{553E3D30-6CED-47D3-9F99-12A4C76978CE}" type="presOf" srcId="{3FDED97F-885B-4B6F-B5C7-0DB45ABB8276}" destId="{8C1430AA-D081-4E30-925B-65B5BBB1A1AF}" srcOrd="0" destOrd="0" presId="urn:microsoft.com/office/officeart/2005/8/layout/list1"/>
    <dgm:cxn modelId="{FFCBDF48-B66F-4798-8BDE-327313CF9C17}" type="presOf" srcId="{87543691-31D6-417D-9D61-2D0DB94DCF61}" destId="{74BDC041-5D9A-4D84-A146-06882DB14BC3}" srcOrd="0" destOrd="0" presId="urn:microsoft.com/office/officeart/2005/8/layout/list1"/>
    <dgm:cxn modelId="{D8DB524B-064A-4874-BDD6-C62E6DD42FA8}" type="presOf" srcId="{B6B42CEA-A7FD-4D8B-A4D0-4AEB668E1DEA}" destId="{595CCC9B-16A3-4139-862F-19F2703B5942}" srcOrd="0" destOrd="0" presId="urn:microsoft.com/office/officeart/2005/8/layout/list1"/>
    <dgm:cxn modelId="{9D7C5C77-5D83-4516-B658-4AC5FF7B7854}" srcId="{B6B42CEA-A7FD-4D8B-A4D0-4AEB668E1DEA}" destId="{87A206FD-039E-4E37-A2AC-180113DB3DA9}" srcOrd="1" destOrd="0" parTransId="{37A6B6D5-7BC0-4C20-ADA1-7AB82DE60B1B}" sibTransId="{4DC3C7FB-0301-4979-9A22-54B29004CC8C}"/>
    <dgm:cxn modelId="{3918DB85-E570-4009-8DE8-DCFD3B007BEE}" srcId="{B6B42CEA-A7FD-4D8B-A4D0-4AEB668E1DEA}" destId="{87543691-31D6-417D-9D61-2D0DB94DCF61}" srcOrd="0" destOrd="0" parTransId="{EF273709-E6A7-4873-8462-83905F063172}" sibTransId="{447B1823-783B-4A71-A3F4-530BAEA65E92}"/>
    <dgm:cxn modelId="{86F9C9AA-29B6-4F9A-8A31-6A85486BE4DF}" srcId="{0D3C4C4C-DB35-4AF6-BEA9-D33CEBF168E9}" destId="{B6B42CEA-A7FD-4D8B-A4D0-4AEB668E1DEA}" srcOrd="0" destOrd="0" parTransId="{80ECBECF-63BA-40C3-9EA9-A4665D504DEB}" sibTransId="{7ABF642F-E8FA-4578-98DA-015934E9F347}"/>
    <dgm:cxn modelId="{F8C776AD-6F7B-425F-9609-684106CE2FA6}" type="presOf" srcId="{6CA585A7-5BF1-4ECE-BD9C-66D7E77D8465}" destId="{E74F0ACA-15F5-4806-A81A-AFFDE310BD89}" srcOrd="1" destOrd="0" presId="urn:microsoft.com/office/officeart/2005/8/layout/list1"/>
    <dgm:cxn modelId="{51ACB3DA-CA1C-4C50-AF0A-05437C96AB8B}" type="presOf" srcId="{87A206FD-039E-4E37-A2AC-180113DB3DA9}" destId="{74BDC041-5D9A-4D84-A146-06882DB14BC3}" srcOrd="0" destOrd="1" presId="urn:microsoft.com/office/officeart/2005/8/layout/list1"/>
    <dgm:cxn modelId="{64246BE3-49FC-448B-A97A-119583996A40}" type="presOf" srcId="{0D3C4C4C-DB35-4AF6-BEA9-D33CEBF168E9}" destId="{37687670-5C33-4A8D-A900-2829CF4B45C0}" srcOrd="0" destOrd="0" presId="urn:microsoft.com/office/officeart/2005/8/layout/list1"/>
    <dgm:cxn modelId="{ACA034EA-BC22-4530-9751-12305384332F}" srcId="{6CA585A7-5BF1-4ECE-BD9C-66D7E77D8465}" destId="{3FDED97F-885B-4B6F-B5C7-0DB45ABB8276}" srcOrd="0" destOrd="0" parTransId="{046ABE0A-0088-4679-9CF6-2FEC2C1A3D29}" sibTransId="{1A4178CE-5252-4B8C-BE51-F995FF731A82}"/>
    <dgm:cxn modelId="{E56A29F1-B4DA-4B3A-AF5C-86AC005DAA12}" srcId="{0D3C4C4C-DB35-4AF6-BEA9-D33CEBF168E9}" destId="{6CA585A7-5BF1-4ECE-BD9C-66D7E77D8465}" srcOrd="1" destOrd="0" parTransId="{A34EE5B1-4369-412E-97C8-17507C0A6AE7}" sibTransId="{A68DDD23-0A9D-4C8E-B679-6F53D72FA74C}"/>
    <dgm:cxn modelId="{30FDF8FB-BB46-4EF0-8F0F-D0AE38BE0AFB}" type="presOf" srcId="{6CA585A7-5BF1-4ECE-BD9C-66D7E77D8465}" destId="{932F94E7-913C-4971-A828-F33B577500D3}" srcOrd="0" destOrd="0" presId="urn:microsoft.com/office/officeart/2005/8/layout/list1"/>
    <dgm:cxn modelId="{752C81FE-6CFF-425D-970C-FA458DBE8F35}" type="presOf" srcId="{B6B42CEA-A7FD-4D8B-A4D0-4AEB668E1DEA}" destId="{8D6AAAF7-266E-4071-9928-4E8F50C00AF2}" srcOrd="1" destOrd="0" presId="urn:microsoft.com/office/officeart/2005/8/layout/list1"/>
    <dgm:cxn modelId="{1AAF7150-19A0-40EB-8658-7D30C1426600}" type="presParOf" srcId="{37687670-5C33-4A8D-A900-2829CF4B45C0}" destId="{0B6F85BF-2FA5-47D3-97CE-2818FBA204B2}" srcOrd="0" destOrd="0" presId="urn:microsoft.com/office/officeart/2005/8/layout/list1"/>
    <dgm:cxn modelId="{9875B466-DE10-493D-8604-65A204D07D18}" type="presParOf" srcId="{0B6F85BF-2FA5-47D3-97CE-2818FBA204B2}" destId="{595CCC9B-16A3-4139-862F-19F2703B5942}" srcOrd="0" destOrd="0" presId="urn:microsoft.com/office/officeart/2005/8/layout/list1"/>
    <dgm:cxn modelId="{990ADCF4-72F0-4F0E-8158-65EC360C0C94}" type="presParOf" srcId="{0B6F85BF-2FA5-47D3-97CE-2818FBA204B2}" destId="{8D6AAAF7-266E-4071-9928-4E8F50C00AF2}" srcOrd="1" destOrd="0" presId="urn:microsoft.com/office/officeart/2005/8/layout/list1"/>
    <dgm:cxn modelId="{CECCE19C-0877-4C35-99BA-2060CF8E9A4E}" type="presParOf" srcId="{37687670-5C33-4A8D-A900-2829CF4B45C0}" destId="{E1D48FD5-704F-47EC-8679-AA8D72684342}" srcOrd="1" destOrd="0" presId="urn:microsoft.com/office/officeart/2005/8/layout/list1"/>
    <dgm:cxn modelId="{F42AA8F8-B4C7-40C0-9235-D32A2EDE886C}" type="presParOf" srcId="{37687670-5C33-4A8D-A900-2829CF4B45C0}" destId="{74BDC041-5D9A-4D84-A146-06882DB14BC3}" srcOrd="2" destOrd="0" presId="urn:microsoft.com/office/officeart/2005/8/layout/list1"/>
    <dgm:cxn modelId="{02E6E920-CAAA-4E48-841B-234EE91BD672}" type="presParOf" srcId="{37687670-5C33-4A8D-A900-2829CF4B45C0}" destId="{83EB600A-2BF9-4DED-BA93-6F42CC3348E2}" srcOrd="3" destOrd="0" presId="urn:microsoft.com/office/officeart/2005/8/layout/list1"/>
    <dgm:cxn modelId="{FF2EFC08-CF6B-4C82-AEF6-34CA96A090C8}" type="presParOf" srcId="{37687670-5C33-4A8D-A900-2829CF4B45C0}" destId="{9BDDA72B-C887-494B-B99C-E5D88AFF6DEB}" srcOrd="4" destOrd="0" presId="urn:microsoft.com/office/officeart/2005/8/layout/list1"/>
    <dgm:cxn modelId="{29669D29-9BD6-4927-92E7-30D09E6877ED}" type="presParOf" srcId="{9BDDA72B-C887-494B-B99C-E5D88AFF6DEB}" destId="{932F94E7-913C-4971-A828-F33B577500D3}" srcOrd="0" destOrd="0" presId="urn:microsoft.com/office/officeart/2005/8/layout/list1"/>
    <dgm:cxn modelId="{24125692-E737-4C35-955E-033D5602AFF1}" type="presParOf" srcId="{9BDDA72B-C887-494B-B99C-E5D88AFF6DEB}" destId="{E74F0ACA-15F5-4806-A81A-AFFDE310BD89}" srcOrd="1" destOrd="0" presId="urn:microsoft.com/office/officeart/2005/8/layout/list1"/>
    <dgm:cxn modelId="{B18CB67D-D040-48D4-BFEF-673C701DE49D}" type="presParOf" srcId="{37687670-5C33-4A8D-A900-2829CF4B45C0}" destId="{3610CD92-DEAE-4B9D-AB7D-53C614C8F85B}" srcOrd="5" destOrd="0" presId="urn:microsoft.com/office/officeart/2005/8/layout/list1"/>
    <dgm:cxn modelId="{E8FF01CB-78FF-454F-BDE4-F6657A7FD9B3}" type="presParOf" srcId="{37687670-5C33-4A8D-A900-2829CF4B45C0}" destId="{8C1430AA-D081-4E30-925B-65B5BBB1A1AF}"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t>
        <a:bodyPr/>
        <a:lstStyle/>
        <a:p>
          <a:endParaRPr lang="en-US"/>
        </a:p>
      </dgm:t>
    </dgm:pt>
    <dgm:pt modelId="{D142FD89-409D-402E-92A5-DC8BBB3D8FF3}" type="sibTrans" cxnId="{59422C99-CEE2-422B-A06B-89B7519D5B47}">
      <dgm:prSet/>
      <dgm:spPr/>
      <dgm:t>
        <a:bodyPr/>
        <a:lstStyle/>
        <a:p>
          <a:endParaRPr lang="en-US"/>
        </a:p>
      </dgm:t>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t>
        <a:bodyPr/>
        <a:lstStyle/>
        <a:p>
          <a:endParaRPr lang="en-US"/>
        </a:p>
      </dgm:t>
    </dgm:pt>
    <dgm:pt modelId="{3311985F-B5EA-4423-B2BA-D30C49FD0185}" type="sibTrans" cxnId="{BD8E1E07-2B17-4E01-97CB-8A84A2459AF5}">
      <dgm:prSet/>
      <dgm:spPr/>
      <dgm:t>
        <a:bodyPr/>
        <a:lstStyle/>
        <a:p>
          <a:endParaRPr lang="en-US"/>
        </a:p>
      </dgm:t>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t>
        <a:bodyPr/>
        <a:lstStyle/>
        <a:p>
          <a:endParaRPr lang="en-US"/>
        </a:p>
      </dgm:t>
    </dgm:pt>
    <dgm:pt modelId="{4C593ACC-B8F4-4E69-B440-54C9D3650C04}" type="sibTrans" cxnId="{4DAED6BF-1D19-4B5A-A781-48304B52D0E8}">
      <dgm:prSet/>
      <dgm:spPr/>
      <dgm:t>
        <a:bodyPr/>
        <a:lstStyle/>
        <a:p>
          <a:endParaRPr lang="en-US"/>
        </a:p>
      </dgm:t>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t>
        <a:bodyPr/>
        <a:lstStyle/>
        <a:p>
          <a:endParaRPr lang="en-US"/>
        </a:p>
      </dgm:t>
    </dgm:pt>
    <dgm:pt modelId="{D142FD89-409D-402E-92A5-DC8BBB3D8FF3}" type="sibTrans" cxnId="{59422C99-CEE2-422B-A06B-89B7519D5B47}">
      <dgm:prSet/>
      <dgm:spPr/>
      <dgm:t>
        <a:bodyPr/>
        <a:lstStyle/>
        <a:p>
          <a:endParaRPr lang="en-US"/>
        </a:p>
      </dgm:t>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t>
        <a:bodyPr/>
        <a:lstStyle/>
        <a:p>
          <a:endParaRPr lang="en-US"/>
        </a:p>
      </dgm:t>
    </dgm:pt>
    <dgm:pt modelId="{3311985F-B5EA-4423-B2BA-D30C49FD0185}" type="sibTrans" cxnId="{BD8E1E07-2B17-4E01-97CB-8A84A2459AF5}">
      <dgm:prSet/>
      <dgm:spPr/>
      <dgm:t>
        <a:bodyPr/>
        <a:lstStyle/>
        <a:p>
          <a:endParaRPr lang="en-US"/>
        </a:p>
      </dgm:t>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t>
        <a:bodyPr/>
        <a:lstStyle/>
        <a:p>
          <a:endParaRPr lang="en-US"/>
        </a:p>
      </dgm:t>
    </dgm:pt>
    <dgm:pt modelId="{4C593ACC-B8F4-4E69-B440-54C9D3650C04}" type="sibTrans" cxnId="{4DAED6BF-1D19-4B5A-A781-48304B52D0E8}">
      <dgm:prSet/>
      <dgm:spPr/>
      <dgm:t>
        <a:bodyPr/>
        <a:lstStyle/>
        <a:p>
          <a:endParaRPr lang="en-US"/>
        </a:p>
      </dgm:t>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t>
        <a:bodyPr/>
        <a:lstStyle/>
        <a:p>
          <a:endParaRPr lang="en-US"/>
        </a:p>
      </dgm:t>
    </dgm:pt>
    <dgm:pt modelId="{D142FD89-409D-402E-92A5-DC8BBB3D8FF3}" type="sibTrans" cxnId="{59422C99-CEE2-422B-A06B-89B7519D5B47}">
      <dgm:prSet/>
      <dgm:spPr/>
      <dgm:t>
        <a:bodyPr/>
        <a:lstStyle/>
        <a:p>
          <a:endParaRPr lang="en-US"/>
        </a:p>
      </dgm:t>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t>
        <a:bodyPr/>
        <a:lstStyle/>
        <a:p>
          <a:endParaRPr lang="en-US"/>
        </a:p>
      </dgm:t>
    </dgm:pt>
    <dgm:pt modelId="{3311985F-B5EA-4423-B2BA-D30C49FD0185}" type="sibTrans" cxnId="{BD8E1E07-2B17-4E01-97CB-8A84A2459AF5}">
      <dgm:prSet/>
      <dgm:spPr/>
      <dgm:t>
        <a:bodyPr/>
        <a:lstStyle/>
        <a:p>
          <a:endParaRPr lang="en-US"/>
        </a:p>
      </dgm:t>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t>
        <a:bodyPr/>
        <a:lstStyle/>
        <a:p>
          <a:endParaRPr lang="en-US"/>
        </a:p>
      </dgm:t>
    </dgm:pt>
    <dgm:pt modelId="{4C593ACC-B8F4-4E69-B440-54C9D3650C04}" type="sibTrans" cxnId="{4DAED6BF-1D19-4B5A-A781-48304B52D0E8}">
      <dgm:prSet/>
      <dgm:spPr/>
      <dgm:t>
        <a:bodyPr/>
        <a:lstStyle/>
        <a:p>
          <a:endParaRPr lang="en-US"/>
        </a:p>
      </dgm:t>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t>
        <a:bodyPr/>
        <a:lstStyle/>
        <a:p>
          <a:endParaRPr lang="en-US"/>
        </a:p>
      </dgm:t>
    </dgm:pt>
    <dgm:pt modelId="{D142FD89-409D-402E-92A5-DC8BBB3D8FF3}" type="sibTrans" cxnId="{59422C99-CEE2-422B-A06B-89B7519D5B47}">
      <dgm:prSet/>
      <dgm:spPr/>
      <dgm:t>
        <a:bodyPr/>
        <a:lstStyle/>
        <a:p>
          <a:endParaRPr lang="en-US"/>
        </a:p>
      </dgm:t>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t>
        <a:bodyPr/>
        <a:lstStyle/>
        <a:p>
          <a:endParaRPr lang="en-US"/>
        </a:p>
      </dgm:t>
    </dgm:pt>
    <dgm:pt modelId="{3311985F-B5EA-4423-B2BA-D30C49FD0185}" type="sibTrans" cxnId="{BD8E1E07-2B17-4E01-97CB-8A84A2459AF5}">
      <dgm:prSet/>
      <dgm:spPr/>
      <dgm:t>
        <a:bodyPr/>
        <a:lstStyle/>
        <a:p>
          <a:endParaRPr lang="en-US"/>
        </a:p>
      </dgm:t>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t>
        <a:bodyPr/>
        <a:lstStyle/>
        <a:p>
          <a:endParaRPr lang="en-US"/>
        </a:p>
      </dgm:t>
    </dgm:pt>
    <dgm:pt modelId="{4C593ACC-B8F4-4E69-B440-54C9D3650C04}" type="sibTrans" cxnId="{4DAED6BF-1D19-4B5A-A781-48304B52D0E8}">
      <dgm:prSet/>
      <dgm:spPr/>
      <dgm:t>
        <a:bodyPr/>
        <a:lstStyle/>
        <a:p>
          <a:endParaRPr lang="en-US"/>
        </a:p>
      </dgm:t>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t>
        <a:bodyPr/>
        <a:lstStyle/>
        <a:p>
          <a:endParaRPr lang="en-US"/>
        </a:p>
      </dgm:t>
    </dgm:pt>
    <dgm:pt modelId="{D142FD89-409D-402E-92A5-DC8BBB3D8FF3}" type="sibTrans" cxnId="{59422C99-CEE2-422B-A06B-89B7519D5B47}">
      <dgm:prSet/>
      <dgm:spPr/>
      <dgm:t>
        <a:bodyPr/>
        <a:lstStyle/>
        <a:p>
          <a:endParaRPr lang="en-US"/>
        </a:p>
      </dgm:t>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t>
        <a:bodyPr/>
        <a:lstStyle/>
        <a:p>
          <a:endParaRPr lang="en-US"/>
        </a:p>
      </dgm:t>
    </dgm:pt>
    <dgm:pt modelId="{3311985F-B5EA-4423-B2BA-D30C49FD0185}" type="sibTrans" cxnId="{BD8E1E07-2B17-4E01-97CB-8A84A2459AF5}">
      <dgm:prSet/>
      <dgm:spPr/>
      <dgm:t>
        <a:bodyPr/>
        <a:lstStyle/>
        <a:p>
          <a:endParaRPr lang="en-US"/>
        </a:p>
      </dgm:t>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t>
        <a:bodyPr/>
        <a:lstStyle/>
        <a:p>
          <a:endParaRPr lang="en-US"/>
        </a:p>
      </dgm:t>
    </dgm:pt>
    <dgm:pt modelId="{4C593ACC-B8F4-4E69-B440-54C9D3650C04}" type="sibTrans" cxnId="{4DAED6BF-1D19-4B5A-A781-48304B52D0E8}">
      <dgm:prSet/>
      <dgm:spPr/>
      <dgm:t>
        <a:bodyPr/>
        <a:lstStyle/>
        <a:p>
          <a:endParaRPr lang="en-US"/>
        </a:p>
      </dgm:t>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pt>
    <dgm:pt modelId="{D142FD89-409D-402E-92A5-DC8BBB3D8FF3}" type="sibTrans" cxnId="{59422C99-CEE2-422B-A06B-89B7519D5B47}">
      <dgm:prSet/>
      <dgm:spPr/>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pt>
    <dgm:pt modelId="{3311985F-B5EA-4423-B2BA-D30C49FD0185}" type="sibTrans" cxnId="{BD8E1E07-2B17-4E01-97CB-8A84A2459AF5}">
      <dgm:prSet/>
      <dgm:spPr/>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pt>
    <dgm:pt modelId="{4C593ACC-B8F4-4E69-B440-54C9D3650C04}" type="sibTrans" cxnId="{4DAED6BF-1D19-4B5A-A781-48304B52D0E8}">
      <dgm:prSet/>
      <dgm:spPr/>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72BE3E-05AC-4535-943F-EA3773C58ECA}" type="doc">
      <dgm:prSet loTypeId="urn:microsoft.com/office/officeart/2005/8/layout/hChevron3" loCatId="process" qsTypeId="urn:microsoft.com/office/officeart/2005/8/quickstyle/simple1" qsCatId="simple" csTypeId="urn:microsoft.com/office/officeart/2005/8/colors/colorful4" csCatId="colorful" phldr="1"/>
      <dgm:spPr/>
    </dgm:pt>
    <dgm:pt modelId="{0B2F9EBD-E01A-4523-9B42-2FFD7250D873}">
      <dgm:prSet phldrT="[Text]" phldr="0"/>
      <dgm:spPr/>
      <dgm:t>
        <a:bodyPr/>
        <a:lstStyle/>
        <a:p>
          <a:r>
            <a:rPr lang="en-US">
              <a:latin typeface="Calibri Light" panose="020F0302020204030204"/>
            </a:rPr>
            <a:t>Good</a:t>
          </a:r>
          <a:endParaRPr lang="en-US"/>
        </a:p>
      </dgm:t>
    </dgm:pt>
    <dgm:pt modelId="{0D29CECF-DD07-43D0-BE9B-C56126B9E5E3}" type="parTrans" cxnId="{59422C99-CEE2-422B-A06B-89B7519D5B47}">
      <dgm:prSet/>
      <dgm:spPr/>
    </dgm:pt>
    <dgm:pt modelId="{D142FD89-409D-402E-92A5-DC8BBB3D8FF3}" type="sibTrans" cxnId="{59422C99-CEE2-422B-A06B-89B7519D5B47}">
      <dgm:prSet/>
      <dgm:spPr/>
    </dgm:pt>
    <dgm:pt modelId="{CA0A6C00-3C6E-46F0-B8D7-7EA759FCBA12}">
      <dgm:prSet phldrT="[Text]" phldr="0"/>
      <dgm:spPr/>
      <dgm:t>
        <a:bodyPr/>
        <a:lstStyle/>
        <a:p>
          <a:r>
            <a:rPr lang="en-US">
              <a:latin typeface="Calibri Light" panose="020F0302020204030204"/>
            </a:rPr>
            <a:t>Great</a:t>
          </a:r>
          <a:endParaRPr lang="en-US"/>
        </a:p>
      </dgm:t>
    </dgm:pt>
    <dgm:pt modelId="{272E3B8D-614C-44DB-9FE1-8E9C9CA50D8D}" type="parTrans" cxnId="{BD8E1E07-2B17-4E01-97CB-8A84A2459AF5}">
      <dgm:prSet/>
      <dgm:spPr/>
    </dgm:pt>
    <dgm:pt modelId="{3311985F-B5EA-4423-B2BA-D30C49FD0185}" type="sibTrans" cxnId="{BD8E1E07-2B17-4E01-97CB-8A84A2459AF5}">
      <dgm:prSet/>
      <dgm:spPr/>
    </dgm:pt>
    <dgm:pt modelId="{2818F991-6F3B-416C-9A17-4C42025A9EB0}">
      <dgm:prSet phldrT="[Text]" phldr="0"/>
      <dgm:spPr/>
      <dgm:t>
        <a:bodyPr/>
        <a:lstStyle/>
        <a:p>
          <a:r>
            <a:rPr lang="en-US">
              <a:latin typeface="Calibri Light" panose="020F0302020204030204"/>
            </a:rPr>
            <a:t>Awesome</a:t>
          </a:r>
          <a:endParaRPr lang="en-US"/>
        </a:p>
      </dgm:t>
    </dgm:pt>
    <dgm:pt modelId="{BA0F8296-E392-44C6-A0E6-FBD75B20FEA1}" type="parTrans" cxnId="{4DAED6BF-1D19-4B5A-A781-48304B52D0E8}">
      <dgm:prSet/>
      <dgm:spPr/>
    </dgm:pt>
    <dgm:pt modelId="{4C593ACC-B8F4-4E69-B440-54C9D3650C04}" type="sibTrans" cxnId="{4DAED6BF-1D19-4B5A-A781-48304B52D0E8}">
      <dgm:prSet/>
      <dgm:spPr/>
    </dgm:pt>
    <dgm:pt modelId="{65B0C640-24DC-4304-84A6-4986A6AFF763}" type="pres">
      <dgm:prSet presAssocID="{A972BE3E-05AC-4535-943F-EA3773C58ECA}" presName="Name0" presStyleCnt="0">
        <dgm:presLayoutVars>
          <dgm:dir/>
          <dgm:resizeHandles val="exact"/>
        </dgm:presLayoutVars>
      </dgm:prSet>
      <dgm:spPr/>
    </dgm:pt>
    <dgm:pt modelId="{19F02A97-2C98-44E3-8CD9-32BA20749A1A}" type="pres">
      <dgm:prSet presAssocID="{0B2F9EBD-E01A-4523-9B42-2FFD7250D873}" presName="parTxOnly" presStyleLbl="node1" presStyleIdx="0" presStyleCnt="3">
        <dgm:presLayoutVars>
          <dgm:bulletEnabled val="1"/>
        </dgm:presLayoutVars>
      </dgm:prSet>
      <dgm:spPr/>
    </dgm:pt>
    <dgm:pt modelId="{D81CC5CF-DD6B-43D2-9F52-810255083C35}" type="pres">
      <dgm:prSet presAssocID="{D142FD89-409D-402E-92A5-DC8BBB3D8FF3}" presName="parSpace" presStyleCnt="0"/>
      <dgm:spPr/>
    </dgm:pt>
    <dgm:pt modelId="{A16D93DB-AAED-4943-9384-A5D5A57E106A}" type="pres">
      <dgm:prSet presAssocID="{CA0A6C00-3C6E-46F0-B8D7-7EA759FCBA12}" presName="parTxOnly" presStyleLbl="node1" presStyleIdx="1" presStyleCnt="3">
        <dgm:presLayoutVars>
          <dgm:bulletEnabled val="1"/>
        </dgm:presLayoutVars>
      </dgm:prSet>
      <dgm:spPr/>
    </dgm:pt>
    <dgm:pt modelId="{B1714048-B91E-4796-9AAC-C735B6350487}" type="pres">
      <dgm:prSet presAssocID="{3311985F-B5EA-4423-B2BA-D30C49FD0185}" presName="parSpace" presStyleCnt="0"/>
      <dgm:spPr/>
    </dgm:pt>
    <dgm:pt modelId="{85FE2820-0645-4CE8-9893-82A50928ABDC}" type="pres">
      <dgm:prSet presAssocID="{2818F991-6F3B-416C-9A17-4C42025A9EB0}" presName="parTxOnly" presStyleLbl="node1" presStyleIdx="2" presStyleCnt="3">
        <dgm:presLayoutVars>
          <dgm:bulletEnabled val="1"/>
        </dgm:presLayoutVars>
      </dgm:prSet>
      <dgm:spPr/>
    </dgm:pt>
  </dgm:ptLst>
  <dgm:cxnLst>
    <dgm:cxn modelId="{BD8E1E07-2B17-4E01-97CB-8A84A2459AF5}" srcId="{A972BE3E-05AC-4535-943F-EA3773C58ECA}" destId="{CA0A6C00-3C6E-46F0-B8D7-7EA759FCBA12}" srcOrd="1" destOrd="0" parTransId="{272E3B8D-614C-44DB-9FE1-8E9C9CA50D8D}" sibTransId="{3311985F-B5EA-4423-B2BA-D30C49FD0185}"/>
    <dgm:cxn modelId="{4A57DB3C-DAC3-4E4C-AC27-4B8C969B97BD}" type="presOf" srcId="{0B2F9EBD-E01A-4523-9B42-2FFD7250D873}" destId="{19F02A97-2C98-44E3-8CD9-32BA20749A1A}" srcOrd="0" destOrd="0" presId="urn:microsoft.com/office/officeart/2005/8/layout/hChevron3"/>
    <dgm:cxn modelId="{59422C99-CEE2-422B-A06B-89B7519D5B47}" srcId="{A972BE3E-05AC-4535-943F-EA3773C58ECA}" destId="{0B2F9EBD-E01A-4523-9B42-2FFD7250D873}" srcOrd="0" destOrd="0" parTransId="{0D29CECF-DD07-43D0-BE9B-C56126B9E5E3}" sibTransId="{D142FD89-409D-402E-92A5-DC8BBB3D8FF3}"/>
    <dgm:cxn modelId="{8675D6AE-6844-4769-AF94-4CD80587392C}" type="presOf" srcId="{2818F991-6F3B-416C-9A17-4C42025A9EB0}" destId="{85FE2820-0645-4CE8-9893-82A50928ABDC}" srcOrd="0" destOrd="0" presId="urn:microsoft.com/office/officeart/2005/8/layout/hChevron3"/>
    <dgm:cxn modelId="{B21098BB-D404-42EC-BC90-95DB87B56177}" type="presOf" srcId="{CA0A6C00-3C6E-46F0-B8D7-7EA759FCBA12}" destId="{A16D93DB-AAED-4943-9384-A5D5A57E106A}" srcOrd="0" destOrd="0" presId="urn:microsoft.com/office/officeart/2005/8/layout/hChevron3"/>
    <dgm:cxn modelId="{4DAED6BF-1D19-4B5A-A781-48304B52D0E8}" srcId="{A972BE3E-05AC-4535-943F-EA3773C58ECA}" destId="{2818F991-6F3B-416C-9A17-4C42025A9EB0}" srcOrd="2" destOrd="0" parTransId="{BA0F8296-E392-44C6-A0E6-FBD75B20FEA1}" sibTransId="{4C593ACC-B8F4-4E69-B440-54C9D3650C04}"/>
    <dgm:cxn modelId="{F21B62F6-1C29-42DA-BFF0-21DB3F85932F}" type="presOf" srcId="{A972BE3E-05AC-4535-943F-EA3773C58ECA}" destId="{65B0C640-24DC-4304-84A6-4986A6AFF763}" srcOrd="0" destOrd="0" presId="urn:microsoft.com/office/officeart/2005/8/layout/hChevron3"/>
    <dgm:cxn modelId="{7C88EB83-550A-4707-BED3-2F4B16BE0CA4}" type="presParOf" srcId="{65B0C640-24DC-4304-84A6-4986A6AFF763}" destId="{19F02A97-2C98-44E3-8CD9-32BA20749A1A}" srcOrd="0" destOrd="0" presId="urn:microsoft.com/office/officeart/2005/8/layout/hChevron3"/>
    <dgm:cxn modelId="{37B7C5E5-9C10-4FBB-A1BE-0512FC61E6D6}" type="presParOf" srcId="{65B0C640-24DC-4304-84A6-4986A6AFF763}" destId="{D81CC5CF-DD6B-43D2-9F52-810255083C35}" srcOrd="1" destOrd="0" presId="urn:microsoft.com/office/officeart/2005/8/layout/hChevron3"/>
    <dgm:cxn modelId="{15A59EFE-228B-46C3-94D3-6CCC434488AB}" type="presParOf" srcId="{65B0C640-24DC-4304-84A6-4986A6AFF763}" destId="{A16D93DB-AAED-4943-9384-A5D5A57E106A}" srcOrd="2" destOrd="0" presId="urn:microsoft.com/office/officeart/2005/8/layout/hChevron3"/>
    <dgm:cxn modelId="{4BFFEB33-3740-4489-9734-59BBEC16A8B7}" type="presParOf" srcId="{65B0C640-24DC-4304-84A6-4986A6AFF763}" destId="{B1714048-B91E-4796-9AAC-C735B6350487}" srcOrd="3" destOrd="0" presId="urn:microsoft.com/office/officeart/2005/8/layout/hChevron3"/>
    <dgm:cxn modelId="{DA9D113B-103B-4D17-835F-18E8537B8CD8}" type="presParOf" srcId="{65B0C640-24DC-4304-84A6-4986A6AFF763}" destId="{85FE2820-0645-4CE8-9893-82A50928ABDC}" srcOrd="4" destOrd="0" presId="urn:microsoft.com/office/officeart/2005/8/layout/hChevron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204699"/>
          <a:ext cx="3102456" cy="124098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a:latin typeface="Calibri Light" panose="020F0302020204030204"/>
            </a:rPr>
            <a:t>Good</a:t>
          </a:r>
          <a:endParaRPr lang="en-US" sz="3300" kern="1200"/>
        </a:p>
      </dsp:txBody>
      <dsp:txXfrm>
        <a:off x="3547" y="204699"/>
        <a:ext cx="2792211" cy="1240982"/>
      </dsp:txXfrm>
    </dsp:sp>
    <dsp:sp modelId="{A16D93DB-AAED-4943-9384-A5D5A57E106A}">
      <dsp:nvSpPr>
        <dsp:cNvPr id="0" name=""/>
        <dsp:cNvSpPr/>
      </dsp:nvSpPr>
      <dsp:spPr>
        <a:xfrm>
          <a:off x="2485513" y="204699"/>
          <a:ext cx="3102456" cy="1240982"/>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a:latin typeface="Calibri Light" panose="020F0302020204030204"/>
            </a:rPr>
            <a:t>Great</a:t>
          </a:r>
          <a:endParaRPr lang="en-US" sz="3300" kern="1200"/>
        </a:p>
      </dsp:txBody>
      <dsp:txXfrm>
        <a:off x="3106004" y="204699"/>
        <a:ext cx="1861474" cy="1240982"/>
      </dsp:txXfrm>
    </dsp:sp>
    <dsp:sp modelId="{85FE2820-0645-4CE8-9893-82A50928ABDC}">
      <dsp:nvSpPr>
        <dsp:cNvPr id="0" name=""/>
        <dsp:cNvSpPr/>
      </dsp:nvSpPr>
      <dsp:spPr>
        <a:xfrm>
          <a:off x="4967478" y="204699"/>
          <a:ext cx="3102456" cy="1240982"/>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a:latin typeface="Calibri Light" panose="020F0302020204030204"/>
            </a:rPr>
            <a:t>Awesome</a:t>
          </a:r>
          <a:endParaRPr lang="en-US" sz="3300" kern="1200"/>
        </a:p>
      </dsp:txBody>
      <dsp:txXfrm>
        <a:off x="5587969" y="204699"/>
        <a:ext cx="1861474" cy="12409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204699"/>
          <a:ext cx="3102456" cy="1240982"/>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6022"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a:latin typeface="Calibri Light" panose="020F0302020204030204"/>
            </a:rPr>
            <a:t>Good</a:t>
          </a:r>
          <a:endParaRPr lang="en-US" sz="3300" kern="1200"/>
        </a:p>
      </dsp:txBody>
      <dsp:txXfrm>
        <a:off x="3547" y="204699"/>
        <a:ext cx="2792211" cy="1240982"/>
      </dsp:txXfrm>
    </dsp:sp>
    <dsp:sp modelId="{A16D93DB-AAED-4943-9384-A5D5A57E106A}">
      <dsp:nvSpPr>
        <dsp:cNvPr id="0" name=""/>
        <dsp:cNvSpPr/>
      </dsp:nvSpPr>
      <dsp:spPr>
        <a:xfrm>
          <a:off x="2485513" y="204699"/>
          <a:ext cx="3102456" cy="1240982"/>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a:latin typeface="Calibri Light" panose="020F0302020204030204"/>
            </a:rPr>
            <a:t>Great</a:t>
          </a:r>
          <a:endParaRPr lang="en-US" sz="3300" kern="1200"/>
        </a:p>
      </dsp:txBody>
      <dsp:txXfrm>
        <a:off x="3106004" y="204699"/>
        <a:ext cx="1861474" cy="1240982"/>
      </dsp:txXfrm>
    </dsp:sp>
    <dsp:sp modelId="{85FE2820-0645-4CE8-9893-82A50928ABDC}">
      <dsp:nvSpPr>
        <dsp:cNvPr id="0" name=""/>
        <dsp:cNvSpPr/>
      </dsp:nvSpPr>
      <dsp:spPr>
        <a:xfrm>
          <a:off x="4967478" y="204699"/>
          <a:ext cx="3102456" cy="1240982"/>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2017" tIns="88011" rIns="44006" bIns="88011" numCol="1" spcCol="1270" anchor="ctr" anchorCtr="0">
          <a:noAutofit/>
        </a:bodyPr>
        <a:lstStyle/>
        <a:p>
          <a:pPr marL="0" lvl="0" indent="0" algn="ctr" defTabSz="1466850">
            <a:lnSpc>
              <a:spcPct val="90000"/>
            </a:lnSpc>
            <a:spcBef>
              <a:spcPct val="0"/>
            </a:spcBef>
            <a:spcAft>
              <a:spcPct val="35000"/>
            </a:spcAft>
            <a:buNone/>
          </a:pPr>
          <a:r>
            <a:rPr lang="en-US" sz="3300" kern="1200">
              <a:latin typeface="Calibri Light" panose="020F0302020204030204"/>
            </a:rPr>
            <a:t>Awesome</a:t>
          </a:r>
          <a:endParaRPr lang="en-US" sz="3300" kern="1200"/>
        </a:p>
      </dsp:txBody>
      <dsp:txXfrm>
        <a:off x="5587969" y="204699"/>
        <a:ext cx="1861474" cy="12409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BDC041-5D9A-4D84-A146-06882DB14BC3}">
      <dsp:nvSpPr>
        <dsp:cNvPr id="0" name=""/>
        <dsp:cNvSpPr/>
      </dsp:nvSpPr>
      <dsp:spPr>
        <a:xfrm>
          <a:off x="0" y="473248"/>
          <a:ext cx="5915025" cy="16317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072" tIns="583184" rIns="459072"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latin typeface="+mn-lt"/>
            </a:rPr>
            <a:t>www.sba.gov/wv</a:t>
          </a:r>
        </a:p>
        <a:p>
          <a:pPr marL="285750" lvl="1" indent="-285750" algn="l" defTabSz="1244600">
            <a:lnSpc>
              <a:spcPct val="90000"/>
            </a:lnSpc>
            <a:spcBef>
              <a:spcPct val="0"/>
            </a:spcBef>
            <a:spcAft>
              <a:spcPct val="15000"/>
            </a:spcAft>
            <a:buChar char="•"/>
          </a:pPr>
          <a:r>
            <a:rPr lang="en-US" sz="2800" kern="1200">
              <a:latin typeface="+mn-lt"/>
            </a:rPr>
            <a:t>wvinfo@sba.gov</a:t>
          </a:r>
        </a:p>
      </dsp:txBody>
      <dsp:txXfrm>
        <a:off x="0" y="473248"/>
        <a:ext cx="5915025" cy="1631700"/>
      </dsp:txXfrm>
    </dsp:sp>
    <dsp:sp modelId="{8D6AAAF7-266E-4071-9928-4E8F50C00AF2}">
      <dsp:nvSpPr>
        <dsp:cNvPr id="0" name=""/>
        <dsp:cNvSpPr/>
      </dsp:nvSpPr>
      <dsp:spPr>
        <a:xfrm>
          <a:off x="295751" y="59967"/>
          <a:ext cx="4140517" cy="8265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02" tIns="0" rIns="156502" bIns="0" numCol="1" spcCol="1270" anchor="ctr" anchorCtr="0">
          <a:noAutofit/>
        </a:bodyPr>
        <a:lstStyle/>
        <a:p>
          <a:pPr marL="0" lvl="0" indent="0" algn="l" defTabSz="1244600">
            <a:lnSpc>
              <a:spcPct val="90000"/>
            </a:lnSpc>
            <a:spcBef>
              <a:spcPct val="0"/>
            </a:spcBef>
            <a:spcAft>
              <a:spcPct val="35000"/>
            </a:spcAft>
            <a:buNone/>
          </a:pPr>
          <a:r>
            <a:rPr lang="en-US" sz="2800" kern="1200">
              <a:latin typeface="+mn-lt"/>
            </a:rPr>
            <a:t>SBA Office </a:t>
          </a:r>
        </a:p>
      </dsp:txBody>
      <dsp:txXfrm>
        <a:off x="336100" y="100316"/>
        <a:ext cx="4059819" cy="745862"/>
      </dsp:txXfrm>
    </dsp:sp>
    <dsp:sp modelId="{8C1430AA-D081-4E30-925B-65B5BBB1A1AF}">
      <dsp:nvSpPr>
        <dsp:cNvPr id="0" name=""/>
        <dsp:cNvSpPr/>
      </dsp:nvSpPr>
      <dsp:spPr>
        <a:xfrm>
          <a:off x="0" y="2669428"/>
          <a:ext cx="5915025" cy="11907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9072" tIns="583184" rIns="459072" bIns="199136" numCol="1" spcCol="1270" anchor="t" anchorCtr="0">
          <a:noAutofit/>
        </a:bodyPr>
        <a:lstStyle/>
        <a:p>
          <a:pPr marL="285750" lvl="1" indent="-285750" algn="l" defTabSz="1244600">
            <a:lnSpc>
              <a:spcPct val="90000"/>
            </a:lnSpc>
            <a:spcBef>
              <a:spcPct val="0"/>
            </a:spcBef>
            <a:spcAft>
              <a:spcPct val="15000"/>
            </a:spcAft>
            <a:buChar char="•"/>
          </a:pPr>
          <a:r>
            <a:rPr lang="en-US" sz="2800" kern="1200">
              <a:latin typeface="+mn-lt"/>
            </a:rPr>
            <a:t>www.sba.gov/wv</a:t>
          </a:r>
        </a:p>
      </dsp:txBody>
      <dsp:txXfrm>
        <a:off x="0" y="2669428"/>
        <a:ext cx="5915025" cy="1190700"/>
      </dsp:txXfrm>
    </dsp:sp>
    <dsp:sp modelId="{E74F0ACA-15F5-4806-A81A-AFFDE310BD89}">
      <dsp:nvSpPr>
        <dsp:cNvPr id="0" name=""/>
        <dsp:cNvSpPr/>
      </dsp:nvSpPr>
      <dsp:spPr>
        <a:xfrm>
          <a:off x="295751" y="2256148"/>
          <a:ext cx="4140517" cy="8265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502" tIns="0" rIns="156502" bIns="0" numCol="1" spcCol="1270" anchor="ctr" anchorCtr="0">
          <a:noAutofit/>
        </a:bodyPr>
        <a:lstStyle/>
        <a:p>
          <a:pPr marL="0" lvl="0" indent="0" algn="l" defTabSz="1244600">
            <a:lnSpc>
              <a:spcPct val="90000"/>
            </a:lnSpc>
            <a:spcBef>
              <a:spcPct val="0"/>
            </a:spcBef>
            <a:spcAft>
              <a:spcPct val="35000"/>
            </a:spcAft>
            <a:buNone/>
          </a:pPr>
          <a:r>
            <a:rPr lang="en-US" sz="2800" kern="1200">
              <a:latin typeface="+mn-lt"/>
            </a:rPr>
            <a:t>View Upcoming Trainings</a:t>
          </a:r>
        </a:p>
      </dsp:txBody>
      <dsp:txXfrm>
        <a:off x="336100" y="2296497"/>
        <a:ext cx="4059819" cy="745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A97-2C98-44E3-8CD9-32BA20749A1A}">
      <dsp:nvSpPr>
        <dsp:cNvPr id="0" name=""/>
        <dsp:cNvSpPr/>
      </dsp:nvSpPr>
      <dsp:spPr>
        <a:xfrm>
          <a:off x="3547" y="0"/>
          <a:ext cx="3102456" cy="724830"/>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358"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Good</a:t>
          </a:r>
          <a:endParaRPr lang="en-US" sz="3700" kern="1200"/>
        </a:p>
      </dsp:txBody>
      <dsp:txXfrm>
        <a:off x="3547" y="0"/>
        <a:ext cx="2921249" cy="724830"/>
      </dsp:txXfrm>
    </dsp:sp>
    <dsp:sp modelId="{A16D93DB-AAED-4943-9384-A5D5A57E106A}">
      <dsp:nvSpPr>
        <dsp:cNvPr id="0" name=""/>
        <dsp:cNvSpPr/>
      </dsp:nvSpPr>
      <dsp:spPr>
        <a:xfrm>
          <a:off x="2485513" y="0"/>
          <a:ext cx="3102456" cy="724830"/>
        </a:xfrm>
        <a:prstGeom prst="chevron">
          <a:avLst/>
        </a:prstGeom>
        <a:solidFill>
          <a:schemeClr val="accent4">
            <a:hueOff val="-6005314"/>
            <a:satOff val="13072"/>
            <a:lumOff val="-15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Great</a:t>
          </a:r>
          <a:endParaRPr lang="en-US" sz="3700" kern="1200"/>
        </a:p>
      </dsp:txBody>
      <dsp:txXfrm>
        <a:off x="2847928" y="0"/>
        <a:ext cx="2377626" cy="724830"/>
      </dsp:txXfrm>
    </dsp:sp>
    <dsp:sp modelId="{85FE2820-0645-4CE8-9893-82A50928ABDC}">
      <dsp:nvSpPr>
        <dsp:cNvPr id="0" name=""/>
        <dsp:cNvSpPr/>
      </dsp:nvSpPr>
      <dsp:spPr>
        <a:xfrm>
          <a:off x="4967478" y="0"/>
          <a:ext cx="3102456" cy="724830"/>
        </a:xfrm>
        <a:prstGeom prst="chevron">
          <a:avLst/>
        </a:prstGeom>
        <a:solidFill>
          <a:schemeClr val="accent4">
            <a:hueOff val="-12010628"/>
            <a:satOff val="26144"/>
            <a:lumOff val="-3000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019" tIns="98679" rIns="49340" bIns="98679" numCol="1" spcCol="1270" anchor="ctr" anchorCtr="0">
          <a:noAutofit/>
        </a:bodyPr>
        <a:lstStyle/>
        <a:p>
          <a:pPr marL="0" lvl="0" indent="0" algn="ctr" defTabSz="1644650">
            <a:lnSpc>
              <a:spcPct val="90000"/>
            </a:lnSpc>
            <a:spcBef>
              <a:spcPct val="0"/>
            </a:spcBef>
            <a:spcAft>
              <a:spcPct val="35000"/>
            </a:spcAft>
            <a:buNone/>
          </a:pPr>
          <a:r>
            <a:rPr lang="en-US" sz="3700" kern="1200">
              <a:latin typeface="Calibri Light" panose="020F0302020204030204"/>
            </a:rPr>
            <a:t>Awesome</a:t>
          </a:r>
          <a:endParaRPr lang="en-US" sz="3700" kern="1200"/>
        </a:p>
      </dsp:txBody>
      <dsp:txXfrm>
        <a:off x="5329893" y="0"/>
        <a:ext cx="2377626" cy="72483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062E8F-0327-1B44-880E-F1AFCA2C073C}" type="datetimeFigureOut">
              <a:rPr lang="en-US" smtClean="0"/>
              <a:t>11/4/2020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1A873F-EF5E-994B-9976-428F934A075E}" type="slidenum">
              <a:rPr lang="en-US" smtClean="0"/>
              <a:t>‹#›</a:t>
            </a:fld>
            <a:endParaRPr lang="en-US"/>
          </a:p>
        </p:txBody>
      </p:sp>
    </p:spTree>
    <p:extLst>
      <p:ext uri="{BB962C8B-B14F-4D97-AF65-F5344CB8AC3E}">
        <p14:creationId xmlns:p14="http://schemas.microsoft.com/office/powerpoint/2010/main" val="6426202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BF4D7-81BE-0B4C-B655-82AD930F9C8A}" type="datetimeFigureOut">
              <a:rPr lang="en-US" smtClean="0"/>
              <a:t>11/4/2020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2140A9-11FD-AB46-B99D-C1331D8D84D1}" type="slidenum">
              <a:rPr lang="en-US" smtClean="0"/>
              <a:t>‹#›</a:t>
            </a:fld>
            <a:endParaRPr lang="en-US"/>
          </a:p>
        </p:txBody>
      </p:sp>
    </p:spTree>
    <p:extLst>
      <p:ext uri="{BB962C8B-B14F-4D97-AF65-F5344CB8AC3E}">
        <p14:creationId xmlns:p14="http://schemas.microsoft.com/office/powerpoint/2010/main" val="76007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info@ACMEAnimalClinc.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mailto:info@ACMEanimalclinic.co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mailto:wvinfo@sba.gov"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sba.gov/wv"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latin typeface="Calibri"/>
                <a:ea typeface="Calibri" panose="020F0502020204030204" pitchFamily="34" charset="0"/>
                <a:cs typeface="Calibri"/>
              </a:rPr>
              <a:t>Good morning, good morning! Thank you for joining </a:t>
            </a:r>
            <a:r>
              <a:rPr lang="en-US" sz="1800">
                <a:effectLst/>
                <a:latin typeface="Calibri"/>
                <a:ea typeface="Calibri" panose="020F0502020204030204" pitchFamily="34" charset="0"/>
                <a:cs typeface="Calibri"/>
              </a:rPr>
              <a:t>SBA's West Virginia District Office for a session on how to take your social media from good to great</a:t>
            </a:r>
            <a:r>
              <a:rPr lang="en-US" sz="1800">
                <a:latin typeface="Calibri"/>
                <a:ea typeface="Calibri" panose="020F0502020204030204" pitchFamily="34" charset="0"/>
                <a:cs typeface="Calibri"/>
              </a:rPr>
              <a:t> to AWESOME!  And before we get started I want to thank Nora Myers and the West Virginia Women's Business Center for having us today. My name is Nikki Bowmar and I'm the Public Affairs Specialists for SBA's WV District Office. Also today we have Kim Donahue our Branch Manager in Charleston that has a great love for Marketing....and we also have Raychel Fitzwater who came on board recently to help us with our COVID efforts, luckily Raychel has a background in Marketing and ready to give you some ideas today on how to take your social media from good to great to awesome. </a:t>
            </a:r>
            <a:endParaRPr lang="en-US" sz="1800">
              <a:effectLst/>
              <a:latin typeface="Calibri"/>
              <a:ea typeface="Calibri" panose="020F0502020204030204" pitchFamily="34" charset="0"/>
              <a:cs typeface="Calibri"/>
            </a:endParaRPr>
          </a:p>
          <a:p>
            <a:endParaRPr lang="en-US" sz="1800">
              <a:effectLst/>
              <a:latin typeface="Calibri"/>
              <a:cs typeface="Calibri"/>
            </a:endParaRPr>
          </a:p>
          <a:p>
            <a:r>
              <a:rPr lang="en-US" sz="1800">
                <a:latin typeface="Calibri"/>
                <a:cs typeface="Calibri"/>
              </a:rPr>
              <a:t>We know COVID19</a:t>
            </a:r>
            <a:r>
              <a:rPr lang="en-US" sz="1800">
                <a:effectLst/>
                <a:latin typeface="Calibri"/>
                <a:cs typeface="Calibri"/>
              </a:rPr>
              <a:t> has </a:t>
            </a:r>
            <a:r>
              <a:rPr lang="en-US" sz="1800">
                <a:latin typeface="Calibri"/>
                <a:cs typeface="Calibri"/>
              </a:rPr>
              <a:t>really wrecked</a:t>
            </a:r>
            <a:r>
              <a:rPr lang="en-US" sz="1800">
                <a:effectLst/>
                <a:latin typeface="Calibri"/>
                <a:cs typeface="Calibri"/>
              </a:rPr>
              <a:t> havoc on </a:t>
            </a:r>
            <a:r>
              <a:rPr lang="en-US" sz="1800">
                <a:latin typeface="Calibri"/>
                <a:cs typeface="Calibri"/>
              </a:rPr>
              <a:t>the small</a:t>
            </a:r>
            <a:r>
              <a:rPr lang="en-US" sz="1800">
                <a:effectLst/>
                <a:latin typeface="Calibri"/>
                <a:cs typeface="Calibri"/>
              </a:rPr>
              <a:t> </a:t>
            </a:r>
            <a:r>
              <a:rPr lang="en-US" sz="1800">
                <a:latin typeface="Calibri"/>
                <a:cs typeface="Calibri"/>
              </a:rPr>
              <a:t>business community</a:t>
            </a:r>
            <a:r>
              <a:rPr lang="en-US" sz="1800">
                <a:effectLst/>
                <a:latin typeface="Calibri"/>
                <a:cs typeface="Calibri"/>
              </a:rPr>
              <a:t>. </a:t>
            </a:r>
            <a:r>
              <a:rPr lang="en-US" sz="1800">
                <a:latin typeface="Calibri"/>
                <a:cs typeface="Calibri"/>
              </a:rPr>
              <a:t>And now with Small Business Saturday and the holiday season coming up,we want to help you  get</a:t>
            </a:r>
            <a:r>
              <a:rPr lang="en-US" sz="1800">
                <a:effectLst/>
                <a:latin typeface="Calibri"/>
                <a:cs typeface="Calibri"/>
              </a:rPr>
              <a:t> your social beefed up ready to go!</a:t>
            </a:r>
          </a:p>
          <a:p>
            <a:endParaRPr lang="en-US" sz="1800">
              <a:cs typeface="Calibri"/>
            </a:endParaRPr>
          </a:p>
          <a:p>
            <a:r>
              <a:rPr lang="en-US" sz="1800">
                <a:cs typeface="Calibri"/>
              </a:rPr>
              <a:t>I have attended more trainings than I can count on social media, and at the end I always felt like I didn't know how to take what I learned and implement it for what I am doing. This training is different. We are going to show you some examples of good social media and then how you can make it better. At the end you'll have the opportunity for us to help show you how you can take your posts from good to great or awesome. </a:t>
            </a:r>
          </a:p>
        </p:txBody>
      </p:sp>
      <p:sp>
        <p:nvSpPr>
          <p:cNvPr id="4" name="Slide Number Placeholder 3"/>
          <p:cNvSpPr>
            <a:spLocks noGrp="1"/>
          </p:cNvSpPr>
          <p:nvPr>
            <p:ph type="sldNum" sz="quarter" idx="5"/>
          </p:nvPr>
        </p:nvSpPr>
        <p:spPr/>
        <p:txBody>
          <a:bodyPr/>
          <a:lstStyle/>
          <a:p>
            <a:fld id="{452140A9-11FD-AB46-B99D-C1331D8D84D1}" type="slidenum">
              <a:rPr lang="en-US" smtClean="0"/>
              <a:t>1</a:t>
            </a:fld>
            <a:endParaRPr lang="en-US"/>
          </a:p>
        </p:txBody>
      </p:sp>
    </p:spTree>
    <p:extLst>
      <p:ext uri="{BB962C8B-B14F-4D97-AF65-F5344CB8AC3E}">
        <p14:creationId xmlns:p14="http://schemas.microsoft.com/office/powerpoint/2010/main" val="2100061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we are going to talk about something that sounds </a:t>
            </a:r>
            <a:r>
              <a:rPr lang="en-US" err="1">
                <a:cs typeface="Calibri"/>
              </a:rPr>
              <a:t>soooo</a:t>
            </a:r>
            <a:r>
              <a:rPr lang="en-US">
                <a:cs typeface="Calibri"/>
              </a:rPr>
              <a:t> simple but many miss the mark when it comes to marketing. </a:t>
            </a:r>
          </a:p>
          <a:p>
            <a:endParaRPr lang="en-US">
              <a:cs typeface="Calibri"/>
            </a:endParaRPr>
          </a:p>
          <a:p>
            <a:r>
              <a:rPr lang="en-US"/>
              <a:t>One of the best ways to engage your customers is to be relevant. </a:t>
            </a:r>
          </a:p>
          <a:p>
            <a:endParaRPr lang="en-US">
              <a:cs typeface="Calibri"/>
            </a:endParaRPr>
          </a:p>
          <a:p>
            <a:r>
              <a:rPr lang="en-US">
                <a:cs typeface="Calibri"/>
              </a:rPr>
              <a:t>I told you...sounds simple, right? </a:t>
            </a:r>
          </a:p>
          <a:p>
            <a:endParaRPr lang="en-US">
              <a:cs typeface="Calibri"/>
            </a:endParaRPr>
          </a:p>
          <a:p>
            <a:r>
              <a:rPr lang="en-US">
                <a:cs typeface="Calibri"/>
              </a:rPr>
              <a:t>But are you taking full advantage of this? </a:t>
            </a:r>
          </a:p>
          <a:p>
            <a:endParaRPr lang="en-US">
              <a:cs typeface="Calibri"/>
            </a:endParaRPr>
          </a:p>
          <a:p>
            <a:r>
              <a:rPr lang="en-US">
                <a:cs typeface="Calibri"/>
              </a:rPr>
              <a:t>Next slide.</a:t>
            </a:r>
          </a:p>
        </p:txBody>
      </p:sp>
      <p:sp>
        <p:nvSpPr>
          <p:cNvPr id="4" name="Slide Number Placeholder 3"/>
          <p:cNvSpPr>
            <a:spLocks noGrp="1"/>
          </p:cNvSpPr>
          <p:nvPr>
            <p:ph type="sldNum" sz="quarter" idx="5"/>
          </p:nvPr>
        </p:nvSpPr>
        <p:spPr/>
        <p:txBody>
          <a:bodyPr/>
          <a:lstStyle/>
          <a:p>
            <a:fld id="{452140A9-11FD-AB46-B99D-C1331D8D84D1}" type="slidenum">
              <a:rPr lang="en-US" smtClean="0"/>
              <a:t>10</a:t>
            </a:fld>
            <a:endParaRPr lang="en-US"/>
          </a:p>
        </p:txBody>
      </p:sp>
    </p:spTree>
    <p:extLst>
      <p:ext uri="{BB962C8B-B14F-4D97-AF65-F5344CB8AC3E}">
        <p14:creationId xmlns:p14="http://schemas.microsoft.com/office/powerpoint/2010/main" val="1930380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want to give you just a few examples of how to build your social media content around current news that is relevant. If we have an social media coordinators or directors on here you know how difficult it can be to find enough content to post multiple times a day.  So why not use what is going on in the news? </a:t>
            </a:r>
          </a:p>
          <a:p>
            <a:endParaRPr lang="en-US">
              <a:cs typeface="Calibri"/>
            </a:endParaRPr>
          </a:p>
          <a:p>
            <a:r>
              <a:rPr lang="en-US">
                <a:cs typeface="Calibri"/>
              </a:rPr>
              <a:t>- One way to do that is to talk about what is happening nationally? So we just wrapped up election day but that is a great example we'll walk through how you can do that without being political. </a:t>
            </a:r>
          </a:p>
          <a:p>
            <a:r>
              <a:rPr lang="en-US">
                <a:cs typeface="Calibri"/>
              </a:rPr>
              <a:t>- Another way to be relevant with your social media content is to talk about local and community events. Here in Bridgeport we have big sports rivals and annual community events, that is a great way to add relevant content to your social media calendar. </a:t>
            </a:r>
          </a:p>
          <a:p>
            <a:r>
              <a:rPr lang="en-US">
                <a:cs typeface="Calibri"/>
              </a:rPr>
              <a:t>- "National Day of the Week" calendar is a really good way to have fun, be interactive with your followers, and be relevant. </a:t>
            </a:r>
          </a:p>
          <a:p>
            <a:r>
              <a:rPr lang="en-US">
                <a:cs typeface="Calibri"/>
              </a:rPr>
              <a:t>- And lastly, tying in cause marketing. </a:t>
            </a:r>
          </a:p>
          <a:p>
            <a:endParaRPr lang="en-US">
              <a:cs typeface="Calibri"/>
            </a:endParaRPr>
          </a:p>
          <a:p>
            <a:r>
              <a:rPr lang="en-US">
                <a:cs typeface="Calibri"/>
              </a:rPr>
              <a:t>Now let me show you some examples. </a:t>
            </a:r>
          </a:p>
          <a:p>
            <a:endParaRPr lang="en-US">
              <a:cs typeface="Calibri"/>
            </a:endParaRPr>
          </a:p>
          <a:p>
            <a:r>
              <a:rPr lang="en-US">
                <a:cs typeface="Calibri"/>
              </a:rPr>
              <a:t>Next Slide. </a:t>
            </a:r>
          </a:p>
        </p:txBody>
      </p:sp>
      <p:sp>
        <p:nvSpPr>
          <p:cNvPr id="4" name="Slide Number Placeholder 3"/>
          <p:cNvSpPr>
            <a:spLocks noGrp="1"/>
          </p:cNvSpPr>
          <p:nvPr>
            <p:ph type="sldNum" sz="quarter" idx="5"/>
          </p:nvPr>
        </p:nvSpPr>
        <p:spPr/>
        <p:txBody>
          <a:bodyPr/>
          <a:lstStyle/>
          <a:p>
            <a:fld id="{452140A9-11FD-AB46-B99D-C1331D8D84D1}" type="slidenum">
              <a:rPr lang="en-US" smtClean="0"/>
              <a:t>11</a:t>
            </a:fld>
            <a:endParaRPr lang="en-US"/>
          </a:p>
        </p:txBody>
      </p:sp>
    </p:spTree>
    <p:extLst>
      <p:ext uri="{BB962C8B-B14F-4D97-AF65-F5344CB8AC3E}">
        <p14:creationId xmlns:p14="http://schemas.microsoft.com/office/powerpoint/2010/main" val="3330931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750"/>
              </a:spcBef>
            </a:pPr>
            <a:r>
              <a:rPr lang="en-US"/>
              <a:t>Here is an example of how to take national news...like election day. I have a ton of drink tumblers....so all my examples will be about tumblers. </a:t>
            </a:r>
          </a:p>
          <a:p>
            <a:pPr>
              <a:lnSpc>
                <a:spcPct val="90000"/>
              </a:lnSpc>
              <a:spcBef>
                <a:spcPts val="750"/>
              </a:spcBef>
            </a:pPr>
            <a:endParaRPr lang="en-US">
              <a:cs typeface="Calibri"/>
            </a:endParaRPr>
          </a:p>
          <a:p>
            <a:pPr marL="513715" lvl="1" indent="-170815">
              <a:lnSpc>
                <a:spcPct val="90000"/>
              </a:lnSpc>
              <a:spcBef>
                <a:spcPts val="375"/>
              </a:spcBef>
              <a:buFont typeface="Arial"/>
              <a:buChar char="•"/>
            </a:pPr>
            <a:r>
              <a:rPr lang="en-US"/>
              <a:t>First you see an example of a good social media post: Come in and check our </a:t>
            </a:r>
            <a:r>
              <a:rPr lang="en-US" err="1"/>
              <a:t>our</a:t>
            </a:r>
            <a:r>
              <a:rPr lang="en-US"/>
              <a:t> new </a:t>
            </a:r>
            <a:r>
              <a:rPr lang="en-US" err="1"/>
              <a:t>slection</a:t>
            </a:r>
            <a:r>
              <a:rPr lang="en-US"/>
              <a:t> of animal print </a:t>
            </a:r>
            <a:r>
              <a:rPr lang="en-US" err="1"/>
              <a:t>tumbers</a:t>
            </a:r>
            <a:r>
              <a:rPr lang="en-US"/>
              <a:t>. </a:t>
            </a:r>
            <a:endParaRPr lang="en-US">
              <a:cs typeface="Calibri"/>
            </a:endParaRPr>
          </a:p>
          <a:p>
            <a:pPr marL="513715" lvl="1" indent="-170815">
              <a:lnSpc>
                <a:spcPct val="90000"/>
              </a:lnSpc>
              <a:spcBef>
                <a:spcPts val="375"/>
              </a:spcBef>
              <a:buFont typeface="Arial"/>
              <a:buChar char="•"/>
            </a:pPr>
            <a:r>
              <a:rPr lang="en-US">
                <a:cs typeface="Calibri"/>
              </a:rPr>
              <a:t>Second, you see how to make that same picture/idea great: We hear it's election day. Vote for your favorite </a:t>
            </a:r>
            <a:r>
              <a:rPr lang="en-US" err="1">
                <a:cs typeface="Calibri"/>
              </a:rPr>
              <a:t>tumber</a:t>
            </a:r>
            <a:r>
              <a:rPr lang="en-US">
                <a:cs typeface="Calibri"/>
              </a:rPr>
              <a:t> below. </a:t>
            </a:r>
          </a:p>
          <a:p>
            <a:pPr marL="513715" lvl="1" indent="-170815">
              <a:lnSpc>
                <a:spcPct val="90000"/>
              </a:lnSpc>
              <a:spcBef>
                <a:spcPts val="375"/>
              </a:spcBef>
              <a:buFont typeface="Arial"/>
              <a:buChar char="•"/>
            </a:pPr>
            <a:r>
              <a:rPr lang="en-US">
                <a:cs typeface="Calibri"/>
              </a:rPr>
              <a:t>Now....let's make it awesome: Cast your vote today for your favorite tumbler and tomorrow the winner </a:t>
            </a:r>
            <a:r>
              <a:rPr lang="en-US" err="1">
                <a:cs typeface="Calibri"/>
              </a:rPr>
              <a:t>wil</a:t>
            </a:r>
            <a:r>
              <a:rPr lang="en-US">
                <a:cs typeface="Calibri"/>
              </a:rPr>
              <a:t> be 25% off while supplies last. </a:t>
            </a:r>
          </a:p>
          <a:p>
            <a:pPr marL="342900" lvl="1">
              <a:lnSpc>
                <a:spcPct val="90000"/>
              </a:lnSpc>
              <a:spcBef>
                <a:spcPts val="375"/>
              </a:spcBef>
            </a:pPr>
            <a:endParaRPr lang="en-US">
              <a:cs typeface="Calibri"/>
            </a:endParaRPr>
          </a:p>
          <a:p>
            <a:pPr marL="635">
              <a:lnSpc>
                <a:spcPct val="90000"/>
              </a:lnSpc>
              <a:spcBef>
                <a:spcPts val="375"/>
              </a:spcBef>
            </a:pPr>
            <a:r>
              <a:rPr lang="en-US">
                <a:cs typeface="Calibri"/>
              </a:rPr>
              <a:t>I hope this gives you an idea of how to translate good, great, awesome to your social media marketing. </a:t>
            </a:r>
          </a:p>
          <a:p>
            <a:pPr marL="342900" lvl="1">
              <a:lnSpc>
                <a:spcPct val="90000"/>
              </a:lnSpc>
              <a:spcBef>
                <a:spcPts val="375"/>
              </a:spcBef>
            </a:pPr>
            <a:endParaRPr lang="en-US">
              <a:cs typeface="Calibri"/>
            </a:endParaRPr>
          </a:p>
          <a:p>
            <a:pPr marL="635">
              <a:lnSpc>
                <a:spcPct val="90000"/>
              </a:lnSpc>
              <a:spcBef>
                <a:spcPts val="375"/>
              </a:spcBef>
            </a:pPr>
            <a:r>
              <a:rPr lang="en-US">
                <a:cs typeface="Calibri"/>
              </a:rPr>
              <a:t>Next slide. </a:t>
            </a:r>
          </a:p>
        </p:txBody>
      </p:sp>
      <p:sp>
        <p:nvSpPr>
          <p:cNvPr id="4" name="Slide Number Placeholder 3"/>
          <p:cNvSpPr>
            <a:spLocks noGrp="1"/>
          </p:cNvSpPr>
          <p:nvPr>
            <p:ph type="sldNum" sz="quarter" idx="5"/>
          </p:nvPr>
        </p:nvSpPr>
        <p:spPr/>
        <p:txBody>
          <a:bodyPr/>
          <a:lstStyle/>
          <a:p>
            <a:fld id="{452140A9-11FD-AB46-B99D-C1331D8D84D1}" type="slidenum">
              <a:rPr lang="en-US" smtClean="0"/>
              <a:t>12</a:t>
            </a:fld>
            <a:endParaRPr lang="en-US"/>
          </a:p>
        </p:txBody>
      </p:sp>
    </p:spTree>
    <p:extLst>
      <p:ext uri="{BB962C8B-B14F-4D97-AF65-F5344CB8AC3E}">
        <p14:creationId xmlns:p14="http://schemas.microsoft.com/office/powerpoint/2010/main" val="2651376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let's talk about local news. If you are in WV you either bleed gold and blue or you are a Marshall fan. </a:t>
            </a:r>
          </a:p>
          <a:p>
            <a:endParaRPr lang="en-US">
              <a:cs typeface="Calibri"/>
            </a:endParaRPr>
          </a:p>
          <a:p>
            <a:r>
              <a:rPr lang="en-US">
                <a:cs typeface="Calibri"/>
              </a:rPr>
              <a:t>So, a good way to push merchandise off your selfs is to tie it to sports. </a:t>
            </a:r>
          </a:p>
          <a:p>
            <a:endParaRPr lang="en-US">
              <a:cs typeface="Calibri"/>
            </a:endParaRPr>
          </a:p>
          <a:p>
            <a:pPr marL="171450" indent="-171450">
              <a:buFont typeface="Arial"/>
              <a:buChar char="•"/>
            </a:pPr>
            <a:r>
              <a:rPr lang="en-US">
                <a:cs typeface="Calibri"/>
              </a:rPr>
              <a:t>A good post would be: Gold &amp; Blue tumblers just arrived. It is visual, gets to the point, done. It's good. </a:t>
            </a:r>
          </a:p>
          <a:p>
            <a:pPr marL="171450" indent="-171450">
              <a:buFont typeface="Arial"/>
              <a:buChar char="•"/>
            </a:pPr>
            <a:r>
              <a:rPr lang="en-US">
                <a:cs typeface="Calibri"/>
              </a:rPr>
              <a:t>A great post would be: We have blue and gold tumberls to meet your tailgating needs. We open early, stop by to pick yours up to keep your drinks cold on this hot day. With a relevant hashtag. That just went from good to great. </a:t>
            </a:r>
          </a:p>
          <a:p>
            <a:pPr marL="171450" indent="-171450">
              <a:buFont typeface="Arial"/>
              <a:buChar char="•"/>
            </a:pPr>
            <a:r>
              <a:rPr lang="en-US">
                <a:cs typeface="Calibri"/>
              </a:rPr>
              <a:t>Now, let's make it awesome: Just In: Gold &amp; Blue tumbelers in two sizes. We are are open early, stop in before you head out. And I added a poll: Are you wearing gold or blue to today. Post below and we'll select one person to win a free tumbler of their choice. Do you see how that one poll, adds interaction and takes your post from great to awesome? </a:t>
            </a:r>
          </a:p>
          <a:p>
            <a:pPr marL="171450" indent="-171450">
              <a:buFont typeface="Arial"/>
              <a:buChar char="•"/>
            </a:pPr>
            <a:endParaRPr lang="en-US">
              <a:cs typeface="Calibri"/>
            </a:endParaRPr>
          </a:p>
          <a:p>
            <a:r>
              <a:rPr lang="en-US">
                <a:cs typeface="Calibri"/>
              </a:rPr>
              <a:t>Are you seeing how easy it is to slightly modify your post to make it more interative and awesome? </a:t>
            </a:r>
          </a:p>
          <a:p>
            <a:endParaRPr lang="en-US">
              <a:cs typeface="Calibri"/>
            </a:endParaRPr>
          </a:p>
          <a:p>
            <a:r>
              <a:rPr lang="en-US">
                <a:cs typeface="Calibri"/>
              </a:rPr>
              <a:t>Next slide. </a:t>
            </a:r>
          </a:p>
          <a:p>
            <a:endParaRPr lang="en-US">
              <a:cs typeface="Calibri"/>
            </a:endParaRPr>
          </a:p>
        </p:txBody>
      </p:sp>
      <p:sp>
        <p:nvSpPr>
          <p:cNvPr id="4" name="Slide Number Placeholder 3"/>
          <p:cNvSpPr>
            <a:spLocks noGrp="1"/>
          </p:cNvSpPr>
          <p:nvPr>
            <p:ph type="sldNum" sz="quarter" idx="5"/>
          </p:nvPr>
        </p:nvSpPr>
        <p:spPr/>
        <p:txBody>
          <a:bodyPr/>
          <a:lstStyle/>
          <a:p>
            <a:fld id="{452140A9-11FD-AB46-B99D-C1331D8D84D1}" type="slidenum">
              <a:rPr lang="en-US" smtClean="0"/>
              <a:t>13</a:t>
            </a:fld>
            <a:endParaRPr lang="en-US"/>
          </a:p>
        </p:txBody>
      </p:sp>
    </p:spTree>
    <p:extLst>
      <p:ext uri="{BB962C8B-B14F-4D97-AF65-F5344CB8AC3E}">
        <p14:creationId xmlns:p14="http://schemas.microsoft.com/office/powerpoint/2010/main" val="1791440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815" indent="-170815">
              <a:lnSpc>
                <a:spcPct val="90000"/>
              </a:lnSpc>
              <a:spcBef>
                <a:spcPts val="750"/>
              </a:spcBef>
              <a:buFont typeface="Arial"/>
              <a:buChar char="•"/>
            </a:pPr>
            <a:endParaRPr lang="en-US"/>
          </a:p>
          <a:p>
            <a:pPr>
              <a:lnSpc>
                <a:spcPct val="90000"/>
              </a:lnSpc>
              <a:spcBef>
                <a:spcPts val="750"/>
              </a:spcBef>
            </a:pPr>
            <a:r>
              <a:rPr lang="en-US">
                <a:cs typeface="Calibri" panose="020F0502020204030204"/>
              </a:rPr>
              <a:t>Alright, another topic...another tumbler. </a:t>
            </a:r>
          </a:p>
          <a:p>
            <a:pPr>
              <a:lnSpc>
                <a:spcPct val="90000"/>
              </a:lnSpc>
              <a:spcBef>
                <a:spcPts val="750"/>
              </a:spcBef>
            </a:pPr>
            <a:endParaRPr lang="en-US"/>
          </a:p>
          <a:p>
            <a:pPr>
              <a:lnSpc>
                <a:spcPct val="90000"/>
              </a:lnSpc>
              <a:spcBef>
                <a:spcPts val="750"/>
              </a:spcBef>
            </a:pPr>
            <a:r>
              <a:rPr lang="en-US">
                <a:cs typeface="Calibri"/>
              </a:rPr>
              <a:t>A great way to create content is to use National Days of the Week calendar. </a:t>
            </a:r>
            <a:endParaRPr lang="en-US"/>
          </a:p>
          <a:p>
            <a:pPr>
              <a:lnSpc>
                <a:spcPct val="90000"/>
              </a:lnSpc>
              <a:spcBef>
                <a:spcPts val="750"/>
              </a:spcBef>
            </a:pPr>
            <a:endParaRPr lang="en-US">
              <a:cs typeface="Calibri" panose="020F0502020204030204"/>
            </a:endParaRPr>
          </a:p>
          <a:p>
            <a:pPr>
              <a:lnSpc>
                <a:spcPct val="90000"/>
              </a:lnSpc>
              <a:spcBef>
                <a:spcPts val="750"/>
              </a:spcBef>
            </a:pPr>
            <a:r>
              <a:rPr lang="en-US">
                <a:cs typeface="Calibri" panose="020F0502020204030204"/>
              </a:rPr>
              <a:t>Here are some examples on how to go from good, to great, to awesome. </a:t>
            </a:r>
          </a:p>
          <a:p>
            <a:pPr>
              <a:lnSpc>
                <a:spcPct val="90000"/>
              </a:lnSpc>
              <a:spcBef>
                <a:spcPts val="750"/>
              </a:spcBef>
            </a:pPr>
            <a:r>
              <a:rPr lang="en-US">
                <a:cs typeface="Calibri" panose="020F0502020204030204"/>
              </a:rPr>
              <a:t>- Good: Did you know it was national "Coffee with a cop day"? We have the perfect tumbler for the occasion. </a:t>
            </a:r>
          </a:p>
          <a:p>
            <a:pPr>
              <a:lnSpc>
                <a:spcPct val="90000"/>
              </a:lnSpc>
              <a:spcBef>
                <a:spcPts val="750"/>
              </a:spcBef>
            </a:pPr>
            <a:r>
              <a:rPr lang="en-US">
                <a:cs typeface="Calibri" panose="020F0502020204030204"/>
              </a:rPr>
              <a:t>- Great: We are celebrating "Coffee with a cop day". Post below your favorite city police station. The one with the most votes receives 5 free tumblers for their station breakroom.</a:t>
            </a:r>
          </a:p>
          <a:p>
            <a:pPr>
              <a:lnSpc>
                <a:spcPct val="90000"/>
              </a:lnSpc>
              <a:spcBef>
                <a:spcPts val="750"/>
              </a:spcBef>
            </a:pPr>
            <a:r>
              <a:rPr lang="en-US">
                <a:cs typeface="Calibri" panose="020F0502020204030204"/>
              </a:rPr>
              <a:t>- Now awesome: We are celebrating national "Coffee with a cop day" Thank you for being awesome (</a:t>
            </a:r>
            <a:r>
              <a:rPr lang="en-US" err="1">
                <a:cs typeface="Calibri" panose="020F0502020204030204"/>
              </a:rPr>
              <a:t>tieing</a:t>
            </a:r>
            <a:r>
              <a:rPr lang="en-US">
                <a:cs typeface="Calibri" panose="020F0502020204030204"/>
              </a:rPr>
              <a:t> in the picture), any law enforcement to stop by our outdoor table (taking into consideration social distancing) will receive a free cup of coffee from our friends at local coffee shop (another great way to be </a:t>
            </a:r>
            <a:r>
              <a:rPr lang="en-US" err="1">
                <a:cs typeface="Calibri" panose="020F0502020204030204"/>
              </a:rPr>
              <a:t>relevent</a:t>
            </a:r>
            <a:r>
              <a:rPr lang="en-US">
                <a:cs typeface="Calibri" panose="020F0502020204030204"/>
              </a:rPr>
              <a:t>...partner with other small businesses). Then add in information on how they can purchase this tumbler with the website. </a:t>
            </a:r>
          </a:p>
          <a:p>
            <a:pPr>
              <a:lnSpc>
                <a:spcPct val="90000"/>
              </a:lnSpc>
              <a:spcBef>
                <a:spcPts val="750"/>
              </a:spcBef>
            </a:pPr>
            <a:endParaRPr lang="en-US">
              <a:cs typeface="Calibri" panose="020F0502020204030204"/>
            </a:endParaRPr>
          </a:p>
          <a:p>
            <a:pPr>
              <a:lnSpc>
                <a:spcPct val="90000"/>
              </a:lnSpc>
              <a:spcBef>
                <a:spcPts val="750"/>
              </a:spcBef>
            </a:pPr>
            <a:r>
              <a:rPr lang="en-US">
                <a:cs typeface="Calibri" panose="020F0502020204030204"/>
              </a:rPr>
              <a:t>Do you see how changing the tone of the post takes it from selling...to giving....to selling and awesome?</a:t>
            </a:r>
          </a:p>
          <a:p>
            <a:pPr>
              <a:lnSpc>
                <a:spcPct val="90000"/>
              </a:lnSpc>
              <a:spcBef>
                <a:spcPts val="750"/>
              </a:spcBef>
            </a:pPr>
            <a:endParaRPr lang="en-US">
              <a:cs typeface="Calibri" panose="020F0502020204030204"/>
            </a:endParaRPr>
          </a:p>
          <a:p>
            <a:pPr>
              <a:lnSpc>
                <a:spcPct val="90000"/>
              </a:lnSpc>
              <a:spcBef>
                <a:spcPts val="750"/>
              </a:spcBef>
            </a:pPr>
            <a:r>
              <a:rPr lang="en-US">
                <a:cs typeface="Calibri" panose="020F0502020204030204"/>
              </a:rPr>
              <a:t>Next slide. </a:t>
            </a:r>
          </a:p>
          <a:p>
            <a:pPr>
              <a:lnSpc>
                <a:spcPct val="90000"/>
              </a:lnSpc>
              <a:spcBef>
                <a:spcPts val="750"/>
              </a:spcBef>
            </a:pPr>
            <a:endParaRPr lang="en-US"/>
          </a:p>
          <a:p>
            <a:pPr marL="856615" lvl="2" indent="-170815">
              <a:lnSpc>
                <a:spcPct val="90000"/>
              </a:lnSpc>
              <a:spcBef>
                <a:spcPts val="375"/>
              </a:spcBef>
              <a:buFont typeface="Arial"/>
              <a:buChar char="•"/>
            </a:pPr>
            <a:endParaRPr lang="en-US">
              <a:cs typeface="Calibri"/>
            </a:endParaRPr>
          </a:p>
          <a:p>
            <a:pPr marL="513715" lvl="1" indent="-170815">
              <a:lnSpc>
                <a:spcPct val="90000"/>
              </a:lnSpc>
              <a:spcBef>
                <a:spcPts val="375"/>
              </a:spcBef>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452140A9-11FD-AB46-B99D-C1331D8D84D1}" type="slidenum">
              <a:rPr lang="en-US" smtClean="0"/>
              <a:t>14</a:t>
            </a:fld>
            <a:endParaRPr lang="en-US"/>
          </a:p>
        </p:txBody>
      </p:sp>
    </p:spTree>
    <p:extLst>
      <p:ext uri="{BB962C8B-B14F-4D97-AF65-F5344CB8AC3E}">
        <p14:creationId xmlns:p14="http://schemas.microsoft.com/office/powerpoint/2010/main" val="21321602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0" indent="-170815">
              <a:lnSpc>
                <a:spcPct val="90000"/>
              </a:lnSpc>
              <a:spcBef>
                <a:spcPts val="750"/>
              </a:spcBef>
              <a:buFont typeface="Arial"/>
              <a:buChar char="•"/>
            </a:pPr>
            <a:r>
              <a:rPr lang="en-US"/>
              <a:t>The last thing I want to talk about is cause marketing and being relevant. </a:t>
            </a:r>
          </a:p>
          <a:p>
            <a:pPr marL="170180" indent="-170815">
              <a:lnSpc>
                <a:spcPct val="90000"/>
              </a:lnSpc>
              <a:spcBef>
                <a:spcPts val="750"/>
              </a:spcBef>
              <a:buFont typeface="Arial"/>
              <a:buChar char="•"/>
            </a:pPr>
            <a:endParaRPr lang="en-US">
              <a:cs typeface="Calibri"/>
            </a:endParaRPr>
          </a:p>
          <a:p>
            <a:pPr marL="170180" indent="-170815">
              <a:lnSpc>
                <a:spcPct val="90000"/>
              </a:lnSpc>
              <a:spcBef>
                <a:spcPts val="750"/>
              </a:spcBef>
              <a:buFont typeface="Arial"/>
              <a:buChar char="•"/>
            </a:pPr>
            <a:r>
              <a:rPr lang="en-US">
                <a:cs typeface="Calibri"/>
              </a:rPr>
              <a:t>First I want to say,</a:t>
            </a:r>
            <a:r>
              <a:rPr lang="en-US"/>
              <a:t> this is a great way to promote your </a:t>
            </a:r>
            <a:r>
              <a:rPr lang="en-US" err="1"/>
              <a:t>merchendise</a:t>
            </a:r>
            <a:r>
              <a:rPr lang="en-US"/>
              <a:t> and support a cause that is close to your heart. </a:t>
            </a:r>
            <a:r>
              <a:rPr lang="en-US">
                <a:cs typeface="Calibri"/>
              </a:rPr>
              <a:t> But make sure you are authentic. Pick what is important to you and use this sparingly. </a:t>
            </a:r>
          </a:p>
          <a:p>
            <a:pPr marL="170180" indent="-170815">
              <a:lnSpc>
                <a:spcPct val="90000"/>
              </a:lnSpc>
              <a:spcBef>
                <a:spcPts val="750"/>
              </a:spcBef>
              <a:buFont typeface="Arial"/>
              <a:buChar char="•"/>
            </a:pPr>
            <a:endParaRPr lang="en-US">
              <a:cs typeface="Calibri"/>
            </a:endParaRPr>
          </a:p>
          <a:p>
            <a:pPr marL="170180" indent="-170815">
              <a:lnSpc>
                <a:spcPct val="90000"/>
              </a:lnSpc>
              <a:spcBef>
                <a:spcPts val="750"/>
              </a:spcBef>
              <a:buFont typeface="Arial"/>
              <a:buChar char="•"/>
            </a:pPr>
            <a:r>
              <a:rPr lang="en-US">
                <a:cs typeface="Calibri"/>
              </a:rPr>
              <a:t>Here is an example of a good post: Come in today to get the perfect pink tumbler, it's 24 ounces, holds ice for days. Hurry they are selling fast. Not a bad post, right. </a:t>
            </a:r>
          </a:p>
          <a:p>
            <a:pPr marL="170180" indent="-170815">
              <a:lnSpc>
                <a:spcPct val="90000"/>
              </a:lnSpc>
              <a:spcBef>
                <a:spcPts val="750"/>
              </a:spcBef>
              <a:buFont typeface="Arial"/>
              <a:buChar char="•"/>
            </a:pPr>
            <a:r>
              <a:rPr lang="en-US">
                <a:cs typeface="Calibri"/>
              </a:rPr>
              <a:t>Here is a way to make it great: Look what we have in stock for Breast Cancer Awareness Month. Come in today to get your 24 ounce pink tumbler that holds water (sorry, typo there) all day long for $20. </a:t>
            </a:r>
          </a:p>
          <a:p>
            <a:pPr marL="170180" indent="-170815">
              <a:lnSpc>
                <a:spcPct val="90000"/>
              </a:lnSpc>
              <a:spcBef>
                <a:spcPts val="750"/>
              </a:spcBef>
              <a:buFont typeface="Arial"/>
              <a:buChar char="•"/>
            </a:pPr>
            <a:r>
              <a:rPr lang="en-US">
                <a:cs typeface="Calibri"/>
              </a:rPr>
              <a:t>Now, let's make it awesome: In honor of breast cancer awareness month we'll give 10% to the Betty Puskar Breast Cancer Foundation for every pink tumbler sold in October. Also adding a web  online store pick ups. </a:t>
            </a:r>
          </a:p>
          <a:p>
            <a:pPr marL="170180" indent="-170815">
              <a:lnSpc>
                <a:spcPct val="90000"/>
              </a:lnSpc>
              <a:spcBef>
                <a:spcPts val="750"/>
              </a:spcBef>
              <a:buFont typeface="Arial"/>
              <a:buChar char="•"/>
            </a:pPr>
            <a:endParaRPr lang="en-US">
              <a:cs typeface="Calibri"/>
            </a:endParaRPr>
          </a:p>
          <a:p>
            <a:pPr>
              <a:lnSpc>
                <a:spcPct val="90000"/>
              </a:lnSpc>
              <a:spcBef>
                <a:spcPts val="750"/>
              </a:spcBef>
            </a:pPr>
            <a:r>
              <a:rPr lang="en-US">
                <a:cs typeface="Calibri"/>
              </a:rPr>
              <a:t>I hope this section showed you how you can be relevant....and take your content from good to great to awesome. </a:t>
            </a:r>
          </a:p>
          <a:p>
            <a:pPr marL="170180" indent="-170815">
              <a:lnSpc>
                <a:spcPct val="90000"/>
              </a:lnSpc>
              <a:spcBef>
                <a:spcPts val="750"/>
              </a:spcBef>
              <a:buFont typeface="Arial"/>
              <a:buChar char="•"/>
            </a:pPr>
            <a:endParaRPr lang="en-US">
              <a:cs typeface="Calibri"/>
            </a:endParaRPr>
          </a:p>
          <a:p>
            <a:pPr marL="170180" indent="-170815">
              <a:lnSpc>
                <a:spcPct val="90000"/>
              </a:lnSpc>
              <a:spcBef>
                <a:spcPts val="750"/>
              </a:spcBef>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452140A9-11FD-AB46-B99D-C1331D8D84D1}" type="slidenum">
              <a:rPr lang="en-US" smtClean="0"/>
              <a:t>15</a:t>
            </a:fld>
            <a:endParaRPr lang="en-US"/>
          </a:p>
        </p:txBody>
      </p:sp>
    </p:spTree>
    <p:extLst>
      <p:ext uri="{BB962C8B-B14F-4D97-AF65-F5344CB8AC3E}">
        <p14:creationId xmlns:p14="http://schemas.microsoft.com/office/powerpoint/2010/main" val="1435025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going to talk about one of the hardest things for a business right now… finding a way make sales and get customers interacting with you during this crazy time. One of the best ways to do that is to take your store to your customer. </a:t>
            </a:r>
          </a:p>
        </p:txBody>
      </p:sp>
      <p:sp>
        <p:nvSpPr>
          <p:cNvPr id="4" name="Slide Number Placeholder 3"/>
          <p:cNvSpPr>
            <a:spLocks noGrp="1"/>
          </p:cNvSpPr>
          <p:nvPr>
            <p:ph type="sldNum" sz="quarter" idx="5"/>
          </p:nvPr>
        </p:nvSpPr>
        <p:spPr/>
        <p:txBody>
          <a:bodyPr/>
          <a:lstStyle/>
          <a:p>
            <a:fld id="{452140A9-11FD-AB46-B99D-C1331D8D84D1}" type="slidenum">
              <a:rPr lang="en-US" smtClean="0"/>
              <a:t>16</a:t>
            </a:fld>
            <a:endParaRPr lang="en-US"/>
          </a:p>
        </p:txBody>
      </p:sp>
    </p:spTree>
    <p:extLst>
      <p:ext uri="{BB962C8B-B14F-4D97-AF65-F5344CB8AC3E}">
        <p14:creationId xmlns:p14="http://schemas.microsoft.com/office/powerpoint/2010/main" val="35946303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Some of your clients may still be hesitant to come inside your store. That means you need to find a way to take it to them. Finding ways for customers to shop while social distancing can be difficult for some business due to guidelines. We have some examples on ways you can social distance to the extreme. </a:t>
            </a:r>
            <a:endParaRPr lang="en-US">
              <a:cs typeface="Calibri"/>
            </a:endParaRPr>
          </a:p>
          <a:p>
            <a:endParaRPr lang="en-US">
              <a:cs typeface="Calibri"/>
            </a:endParaRPr>
          </a:p>
          <a:p>
            <a:pPr marL="171450" indent="-171450">
              <a:buFontTx/>
              <a:buChar char="-"/>
            </a:pPr>
            <a:r>
              <a:rPr lang="en-US">
                <a:cs typeface="Calibri"/>
              </a:rPr>
              <a:t>A popular way to take your store to customers is though tent sales or sidewalk sales. Setting up a table with your items on it at an outdoor market or craft show. Setting up a display at a local event or even hosting your own event is a great way to take your store to people. </a:t>
            </a:r>
            <a:endParaRPr lang="en-US" b="0" i="0">
              <a:solidFill>
                <a:srgbClr val="777777"/>
              </a:solidFill>
              <a:effectLst/>
              <a:latin typeface="Open Sans"/>
            </a:endParaRPr>
          </a:p>
          <a:p>
            <a:pPr marL="171450" indent="-171450">
              <a:buFontTx/>
              <a:buChar char="-"/>
            </a:pPr>
            <a:r>
              <a:rPr lang="en-US" b="0" i="0">
                <a:solidFill>
                  <a:srgbClr val="777777"/>
                </a:solidFill>
                <a:effectLst/>
                <a:latin typeface="Open Sans"/>
              </a:rPr>
              <a:t>Online shopping has become more and more popular. If you don’t already have one, creating a reliable website for your customers to shop at is crucial. If you do have one, focus on “beefing it up”. Making sure that it’s up to date and</a:t>
            </a:r>
          </a:p>
          <a:p>
            <a:pPr marL="171450" indent="-171450">
              <a:buFontTx/>
              <a:buChar char="-"/>
            </a:pPr>
            <a:r>
              <a:rPr lang="en-US">
                <a:cs typeface="Calibri"/>
              </a:rPr>
              <a:t>Using social media to do virtual shopping and product show casing has become more and more popular </a:t>
            </a:r>
          </a:p>
          <a:p>
            <a:endParaRPr lang="en-US">
              <a:cs typeface="Calibri"/>
            </a:endParaRPr>
          </a:p>
          <a:p>
            <a:r>
              <a:rPr lang="en-US">
                <a:cs typeface="Calibri"/>
              </a:rPr>
              <a:t>Let’s look at an example of this on social media.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17</a:t>
            </a:fld>
            <a:endParaRPr lang="en-US"/>
          </a:p>
        </p:txBody>
      </p:sp>
    </p:spTree>
    <p:extLst>
      <p:ext uri="{BB962C8B-B14F-4D97-AF65-F5344CB8AC3E}">
        <p14:creationId xmlns:p14="http://schemas.microsoft.com/office/powerpoint/2010/main" val="1273008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0" indent="-170815">
              <a:lnSpc>
                <a:spcPct val="90000"/>
              </a:lnSpc>
              <a:spcBef>
                <a:spcPts val="750"/>
              </a:spcBef>
              <a:buFont typeface="Arial"/>
              <a:buChar char="•"/>
            </a:pPr>
            <a:r>
              <a:rPr lang="en-US">
                <a:cs typeface="Calibri"/>
              </a:rPr>
              <a:t>Livestreams</a:t>
            </a:r>
          </a:p>
          <a:p>
            <a:pPr marL="627380" lvl="1" indent="-170815">
              <a:lnSpc>
                <a:spcPct val="90000"/>
              </a:lnSpc>
              <a:spcBef>
                <a:spcPts val="750"/>
              </a:spcBef>
              <a:buFont typeface="Arial"/>
              <a:buChar char="•"/>
            </a:pPr>
            <a:r>
              <a:rPr lang="en-US">
                <a:cs typeface="Calibri"/>
              </a:rPr>
              <a:t>Great way to showcase products to people </a:t>
            </a:r>
          </a:p>
          <a:p>
            <a:pPr marL="627380" lvl="1" indent="-170815">
              <a:lnSpc>
                <a:spcPct val="90000"/>
              </a:lnSpc>
              <a:spcBef>
                <a:spcPts val="750"/>
              </a:spcBef>
              <a:buFont typeface="Arial"/>
              <a:buChar char="•"/>
            </a:pPr>
            <a:r>
              <a:rPr lang="en-US">
                <a:cs typeface="Calibri"/>
              </a:rPr>
              <a:t>Use different platforms to meet your audience's preferences </a:t>
            </a:r>
          </a:p>
          <a:p>
            <a:pPr marL="1084580" lvl="2" indent="-170815">
              <a:lnSpc>
                <a:spcPct val="90000"/>
              </a:lnSpc>
              <a:spcBef>
                <a:spcPts val="750"/>
              </a:spcBef>
              <a:buFont typeface="Arial"/>
              <a:buChar char="•"/>
            </a:pPr>
            <a:r>
              <a:rPr lang="en-US">
                <a:cs typeface="Calibri"/>
              </a:rPr>
              <a:t>Facebook </a:t>
            </a:r>
          </a:p>
          <a:p>
            <a:pPr marL="1084580" lvl="2" indent="-170815">
              <a:lnSpc>
                <a:spcPct val="90000"/>
              </a:lnSpc>
              <a:spcBef>
                <a:spcPts val="750"/>
              </a:spcBef>
              <a:buFont typeface="Arial"/>
              <a:buChar char="•"/>
            </a:pPr>
            <a:r>
              <a:rPr lang="en-US">
                <a:cs typeface="Calibri"/>
              </a:rPr>
              <a:t>Instagram</a:t>
            </a:r>
          </a:p>
          <a:p>
            <a:pPr marL="627380" marR="0" lvl="1" indent="-170815" algn="l" defTabSz="914400" rtl="0" eaLnBrk="1" fontAlgn="auto" latinLnBrk="0" hangingPunct="1">
              <a:lnSpc>
                <a:spcPct val="90000"/>
              </a:lnSpc>
              <a:spcBef>
                <a:spcPts val="750"/>
              </a:spcBef>
              <a:spcAft>
                <a:spcPts val="0"/>
              </a:spcAft>
              <a:buClrTx/>
              <a:buSzTx/>
              <a:buFont typeface="Arial"/>
              <a:buChar char="•"/>
              <a:tabLst/>
              <a:defRPr/>
            </a:pPr>
            <a:r>
              <a:rPr lang="en-US">
                <a:cs typeface="Calibri"/>
              </a:rPr>
              <a:t>Way to sell items virtually</a:t>
            </a:r>
          </a:p>
          <a:p>
            <a:pPr marL="627380" lvl="1" indent="-170815">
              <a:lnSpc>
                <a:spcPct val="90000"/>
              </a:lnSpc>
              <a:spcBef>
                <a:spcPts val="750"/>
              </a:spcBef>
              <a:buFont typeface="Arial"/>
              <a:buChar char="•"/>
            </a:pPr>
            <a:r>
              <a:rPr lang="en-US">
                <a:cs typeface="Calibri"/>
              </a:rPr>
              <a:t>Give special discounts codes or % off to draw customers in and sell certain items</a:t>
            </a:r>
          </a:p>
          <a:p>
            <a:pPr marL="627380" lvl="1" indent="-170815">
              <a:lnSpc>
                <a:spcPct val="90000"/>
              </a:lnSpc>
              <a:spcBef>
                <a:spcPts val="750"/>
              </a:spcBef>
              <a:buFont typeface="Arial"/>
              <a:buChar char="•"/>
            </a:pPr>
            <a:endParaRPr lang="en-US">
              <a:cs typeface="Calibri"/>
            </a:endParaRPr>
          </a:p>
        </p:txBody>
      </p:sp>
      <p:sp>
        <p:nvSpPr>
          <p:cNvPr id="4" name="Slide Number Placeholder 3"/>
          <p:cNvSpPr>
            <a:spLocks noGrp="1"/>
          </p:cNvSpPr>
          <p:nvPr>
            <p:ph type="sldNum" sz="quarter" idx="5"/>
          </p:nvPr>
        </p:nvSpPr>
        <p:spPr/>
        <p:txBody>
          <a:bodyPr/>
          <a:lstStyle/>
          <a:p>
            <a:fld id="{452140A9-11FD-AB46-B99D-C1331D8D84D1}" type="slidenum">
              <a:rPr lang="en-US" smtClean="0"/>
              <a:t>18</a:t>
            </a:fld>
            <a:endParaRPr lang="en-US"/>
          </a:p>
        </p:txBody>
      </p:sp>
    </p:spTree>
    <p:extLst>
      <p:ext uri="{BB962C8B-B14F-4D97-AF65-F5344CB8AC3E}">
        <p14:creationId xmlns:p14="http://schemas.microsoft.com/office/powerpoint/2010/main" val="33806258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19</a:t>
            </a:fld>
            <a:endParaRPr lang="en-US"/>
          </a:p>
        </p:txBody>
      </p:sp>
    </p:spTree>
    <p:extLst>
      <p:ext uri="{BB962C8B-B14F-4D97-AF65-F5344CB8AC3E}">
        <p14:creationId xmlns:p14="http://schemas.microsoft.com/office/powerpoint/2010/main" val="1107157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a:t>We would like to keep in touch with you. So please go to sba.gov/updates and sign up to receive the most up to date information from our district office, including any future training opportunities we may have.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104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name of the game here is engagement.  Post one is good and funny:  "Check out Lola's before and after pictures from when she found out how her temperati=ure will be taken.  Not to worry, Sweet Lola, nothing a few treats can't fix!"  It's cute but there's no ask for engagement.  Post #2 is better:  The Pic on th eleft is when Lola came to the Animal Clinic.  But just what was Lola thinking in photo number 2.  Can you guess?  Comment below."  Okay, now we've written in the ask—input.  #3 is "  Comment and win free BoosterShots ;this year for your fur baby.  The photo on the left is Lola's first fisit.  The second?  Lola got some disburbing news.  What did Lola find out?  Email your ideas to </a:t>
            </a:r>
            <a:r>
              <a:rPr lang="en-US">
                <a:cs typeface="Calibri"/>
                <a:hlinkClick r:id="rId3"/>
              </a:rPr>
              <a:t>info@ACMEAnimalClinc.com</a:t>
            </a:r>
            <a:r>
              <a:rPr lang="en-US">
                <a:cs typeface="Calibri"/>
              </a:rPr>
              <a:t> before Friday, November 6 and we'll post your comments and the winner Friday at 6 pm!  </a:t>
            </a:r>
          </a:p>
          <a:p>
            <a:endParaRPr lang="en-US">
              <a:cs typeface="Calibri"/>
            </a:endParaRPr>
          </a:p>
          <a:p>
            <a:r>
              <a:rPr lang="en-US">
                <a:cs typeface="Calibri"/>
              </a:rPr>
              <a:t>I'll admit, it's hard to get people to leave FB for a web site or another app, but if you CAN get them to your domain, you also have a better opportunity to promote your business.  </a:t>
            </a:r>
          </a:p>
          <a:p>
            <a:endParaRPr lang="en-US">
              <a:cs typeface="Calibri"/>
            </a:endParaRPr>
          </a:p>
        </p:txBody>
      </p:sp>
      <p:sp>
        <p:nvSpPr>
          <p:cNvPr id="4" name="Slide Number Placeholder 3"/>
          <p:cNvSpPr>
            <a:spLocks noGrp="1"/>
          </p:cNvSpPr>
          <p:nvPr>
            <p:ph type="sldNum" sz="quarter" idx="5"/>
          </p:nvPr>
        </p:nvSpPr>
        <p:spPr/>
        <p:txBody>
          <a:bodyPr/>
          <a:lstStyle/>
          <a:p>
            <a:fld id="{452140A9-11FD-AB46-B99D-C1331D8D84D1}" type="slidenum">
              <a:rPr lang="en-US" smtClean="0"/>
              <a:t>20</a:t>
            </a:fld>
            <a:endParaRPr lang="en-US"/>
          </a:p>
        </p:txBody>
      </p:sp>
    </p:spTree>
    <p:extLst>
      <p:ext uri="{BB962C8B-B14F-4D97-AF65-F5344CB8AC3E}">
        <p14:creationId xmlns:p14="http://schemas.microsoft.com/office/powerpoint/2010/main" val="2437653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Here's another option, playing on the Look Alike contest.  Does your cat resemble a celebrity?  And then I used a hashtag #doppelgangercat and #SteveBuscemi.  Again, no engagement but cute.  Post #2 is the same theme, but turns it into a contest-- "</a:t>
            </a:r>
            <a:r>
              <a:rPr lang="en-US"/>
              <a:t>Celebrity Look-A-Like contest!  Who is your kitty’s doppelganger?  Comment below and share your celeb kitty for 10% off your next visit. Random Drawing.   #RonPerlman #DoppelgangerCat."  Now we've shared the rules and what to win.   #3 just takes it up a notch-- What’s the scoop?  Win a jeweled collar for your celebrity cat when you email a picture of your cat and his/her doppelganger to: </a:t>
            </a:r>
            <a:r>
              <a:rPr lang="en-US">
                <a:hlinkClick r:id="rId3"/>
              </a:rPr>
              <a:t>info@ACMEanimalclinic.com</a:t>
            </a:r>
            <a:r>
              <a:rPr lang="en-US"/>
              <a:t> on Nov 5.  All entries and winners will be posted Nov 6 at 6.  #Anderson Cooper #DoppelgangerCat."  So we've got a couple of advantages here—it's a cheap but great looking reward.  AND we're </a:t>
            </a:r>
            <a:r>
              <a:rPr lang="en-US" err="1"/>
              <a:t>hashtagging</a:t>
            </a:r>
            <a:r>
              <a:rPr lang="en-US"/>
              <a:t> our celebrities.  </a:t>
            </a:r>
          </a:p>
          <a:p>
            <a:r>
              <a:rPr lang="en-US"/>
              <a:t> </a:t>
            </a:r>
          </a:p>
          <a:p>
            <a:endParaRPr lang="en-US">
              <a:cs typeface="Calibri"/>
            </a:endParaRPr>
          </a:p>
        </p:txBody>
      </p:sp>
      <p:sp>
        <p:nvSpPr>
          <p:cNvPr id="4" name="Slide Number Placeholder 3"/>
          <p:cNvSpPr>
            <a:spLocks noGrp="1"/>
          </p:cNvSpPr>
          <p:nvPr>
            <p:ph type="sldNum" sz="quarter" idx="5"/>
          </p:nvPr>
        </p:nvSpPr>
        <p:spPr/>
        <p:txBody>
          <a:bodyPr/>
          <a:lstStyle/>
          <a:p>
            <a:fld id="{452140A9-11FD-AB46-B99D-C1331D8D84D1}" type="slidenum">
              <a:rPr lang="en-US" smtClean="0"/>
              <a:t>21</a:t>
            </a:fld>
            <a:endParaRPr lang="en-US"/>
          </a:p>
        </p:txBody>
      </p:sp>
    </p:spTree>
    <p:extLst>
      <p:ext uri="{BB962C8B-B14F-4D97-AF65-F5344CB8AC3E}">
        <p14:creationId xmlns:p14="http://schemas.microsoft.com/office/powerpoint/2010/main" val="566177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3F3F3F"/>
                </a:solidFill>
                <a:effectLst/>
                <a:latin typeface="Roboto"/>
              </a:rPr>
              <a:t>If</a:t>
            </a:r>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23</a:t>
            </a:fld>
            <a:endParaRPr lang="en-US"/>
          </a:p>
        </p:txBody>
      </p:sp>
    </p:spTree>
    <p:extLst>
      <p:ext uri="{BB962C8B-B14F-4D97-AF65-F5344CB8AC3E}">
        <p14:creationId xmlns:p14="http://schemas.microsoft.com/office/powerpoint/2010/main" val="1064617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Okay, so I really hope that the these examples gave you ideas on how to take your small business saturday social media marketing from good, to great, and hopefully to awesome. </a:t>
            </a:r>
          </a:p>
          <a:p>
            <a:endParaRPr lang="en-US">
              <a:cs typeface="Calibri"/>
            </a:endParaRPr>
          </a:p>
          <a:p>
            <a:r>
              <a:rPr lang="en-US">
                <a:cs typeface="Calibri"/>
              </a:rPr>
              <a:t>But....if you have questions or need ideas, now is the time to ask. Kim, Raychel and I are hear for you to bounce ideas off of. So feel free to use the comment section and we'll see if we can help you think of ideas. </a:t>
            </a:r>
          </a:p>
        </p:txBody>
      </p:sp>
      <p:sp>
        <p:nvSpPr>
          <p:cNvPr id="4" name="Slide Number Placeholder 3"/>
          <p:cNvSpPr>
            <a:spLocks noGrp="1"/>
          </p:cNvSpPr>
          <p:nvPr>
            <p:ph type="sldNum" sz="quarter" idx="5"/>
          </p:nvPr>
        </p:nvSpPr>
        <p:spPr/>
        <p:txBody>
          <a:bodyPr/>
          <a:lstStyle/>
          <a:p>
            <a:fld id="{452140A9-11FD-AB46-B99D-C1331D8D84D1}" type="slidenum">
              <a:rPr lang="en-US" smtClean="0"/>
              <a:t>27</a:t>
            </a:fld>
            <a:endParaRPr lang="en-US"/>
          </a:p>
        </p:txBody>
      </p:sp>
    </p:spTree>
    <p:extLst>
      <p:ext uri="{BB962C8B-B14F-4D97-AF65-F5344CB8AC3E}">
        <p14:creationId xmlns:p14="http://schemas.microsoft.com/office/powerpoint/2010/main" val="27481203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52140A9-11FD-AB46-B99D-C1331D8D84D1}" type="slidenum">
              <a:rPr lang="en-US" smtClean="0"/>
              <a:t>28</a:t>
            </a:fld>
            <a:endParaRPr lang="en-US"/>
          </a:p>
        </p:txBody>
      </p:sp>
    </p:spTree>
    <p:extLst>
      <p:ext uri="{BB962C8B-B14F-4D97-AF65-F5344CB8AC3E}">
        <p14:creationId xmlns:p14="http://schemas.microsoft.com/office/powerpoint/2010/main" val="541770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You can find more information about us at sba.gov/</a:t>
            </a:r>
            <a:r>
              <a:rPr lang="en-US" err="1">
                <a:cs typeface="Calibri"/>
              </a:rPr>
              <a:t>wv</a:t>
            </a:r>
            <a:r>
              <a:rPr lang="en-US">
                <a:cs typeface="Calibri"/>
              </a:rPr>
              <a:t> and you can email us at </a:t>
            </a:r>
            <a:r>
              <a:rPr lang="en-US">
                <a:cs typeface="Calibri"/>
                <a:hlinkClick r:id="rId3"/>
              </a:rPr>
              <a:t>wvinfo@sba.gov</a:t>
            </a:r>
            <a:r>
              <a:rPr lang="en-US">
                <a:cs typeface="Calibri"/>
              </a:rPr>
              <a:t>. </a:t>
            </a:r>
            <a:endParaRPr lang="en-US"/>
          </a:p>
          <a:p>
            <a:r>
              <a:rPr lang="en-US">
                <a:cs typeface="Calibri"/>
              </a:rPr>
              <a:t>If you enjoy the training today and would like to attend other trainings we have available you can find the list at </a:t>
            </a:r>
            <a:r>
              <a:rPr lang="en-US">
                <a:cs typeface="Calibri"/>
                <a:hlinkClick r:id="rId4"/>
              </a:rPr>
              <a:t>www.sba.gov/wv</a:t>
            </a:r>
            <a:r>
              <a:rPr lang="en-US">
                <a:cs typeface="Calibri"/>
              </a:rPr>
              <a:t>. </a:t>
            </a:r>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3</a:t>
            </a:fld>
            <a:endParaRPr lang="en-US"/>
          </a:p>
        </p:txBody>
      </p:sp>
    </p:spTree>
    <p:extLst>
      <p:ext uri="{BB962C8B-B14F-4D97-AF65-F5344CB8AC3E}">
        <p14:creationId xmlns:p14="http://schemas.microsoft.com/office/powerpoint/2010/main" val="417033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let's get started. We are going to give you 5 tips on how to go from good, to great, to awesome with your small business Saturday social media. </a:t>
            </a:r>
          </a:p>
          <a:p>
            <a:endParaRPr lang="en-US">
              <a:cs typeface="Calibri"/>
            </a:endParaRPr>
          </a:p>
          <a:p>
            <a:r>
              <a:rPr lang="en-US">
                <a:cs typeface="Calibri"/>
              </a:rPr>
              <a:t>1. Raychel will give some ideas on getting creative. </a:t>
            </a:r>
          </a:p>
          <a:p>
            <a:r>
              <a:rPr lang="en-US">
                <a:cs typeface="Calibri"/>
              </a:rPr>
              <a:t>2. I'll take about how you can be relevant in your marketing. </a:t>
            </a:r>
          </a:p>
          <a:p>
            <a:r>
              <a:rPr lang="en-US">
                <a:cs typeface="Calibri"/>
              </a:rPr>
              <a:t>3. Raychel will show you how you can take your retail store to your customers this year because of COVID. </a:t>
            </a:r>
          </a:p>
          <a:p>
            <a:r>
              <a:rPr lang="en-US">
                <a:cs typeface="Calibri"/>
              </a:rPr>
              <a:t>4. Kim will talk about contests.</a:t>
            </a:r>
          </a:p>
          <a:p>
            <a:r>
              <a:rPr lang="en-US">
                <a:cs typeface="Calibri"/>
              </a:rPr>
              <a:t>5. And she'll also show you ideas of how to think outside the box. </a:t>
            </a:r>
          </a:p>
          <a:p>
            <a:endParaRPr lang="en-US">
              <a:cs typeface="Calibri"/>
            </a:endParaRPr>
          </a:p>
          <a:p>
            <a:r>
              <a:rPr lang="en-US">
                <a:cs typeface="Calibri"/>
              </a:rPr>
              <a:t>Now, I'll turn it over to Raychel to talk about getting creative. Raychel, go ahead and unmute your line to begin. </a:t>
            </a:r>
          </a:p>
          <a:p>
            <a:endParaRPr lang="en-US">
              <a:cs typeface="Calibri"/>
            </a:endParaRPr>
          </a:p>
        </p:txBody>
      </p:sp>
      <p:sp>
        <p:nvSpPr>
          <p:cNvPr id="4" name="Slide Number Placeholder 3"/>
          <p:cNvSpPr>
            <a:spLocks noGrp="1"/>
          </p:cNvSpPr>
          <p:nvPr>
            <p:ph type="sldNum" sz="quarter" idx="5"/>
          </p:nvPr>
        </p:nvSpPr>
        <p:spPr/>
        <p:txBody>
          <a:bodyPr/>
          <a:lstStyle/>
          <a:p>
            <a:fld id="{452140A9-11FD-AB46-B99D-C1331D8D84D1}" type="slidenum">
              <a:rPr lang="en-US" smtClean="0"/>
              <a:t>4</a:t>
            </a:fld>
            <a:endParaRPr lang="en-US"/>
          </a:p>
        </p:txBody>
      </p:sp>
    </p:spTree>
    <p:extLst>
      <p:ext uri="{BB962C8B-B14F-4D97-AF65-F5344CB8AC3E}">
        <p14:creationId xmlns:p14="http://schemas.microsoft.com/office/powerpoint/2010/main" val="1490997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Nikki! To get us started today, I’m going to go over some fun ways to be creative in engaging your customers or followers. </a:t>
            </a:r>
          </a:p>
        </p:txBody>
      </p:sp>
      <p:sp>
        <p:nvSpPr>
          <p:cNvPr id="4" name="Slide Number Placeholder 3"/>
          <p:cNvSpPr>
            <a:spLocks noGrp="1"/>
          </p:cNvSpPr>
          <p:nvPr>
            <p:ph type="sldNum" sz="quarter" idx="5"/>
          </p:nvPr>
        </p:nvSpPr>
        <p:spPr/>
        <p:txBody>
          <a:bodyPr/>
          <a:lstStyle/>
          <a:p>
            <a:fld id="{452140A9-11FD-AB46-B99D-C1331D8D84D1}" type="slidenum">
              <a:rPr lang="en-US" smtClean="0"/>
              <a:t>5</a:t>
            </a:fld>
            <a:endParaRPr lang="en-US"/>
          </a:p>
        </p:txBody>
      </p:sp>
    </p:spTree>
    <p:extLst>
      <p:ext uri="{BB962C8B-B14F-4D97-AF65-F5344CB8AC3E}">
        <p14:creationId xmlns:p14="http://schemas.microsoft.com/office/powerpoint/2010/main" val="3682606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One of the best ways to be creative…is to find something that your customers can talk about! Many people find it hard to draw in customers and find a way to get people in your business. Finding a way to get people talking about your business and what you are doing is key!</a:t>
            </a:r>
          </a:p>
          <a:p>
            <a:endParaRPr lang="en-US">
              <a:cs typeface="Calibri"/>
            </a:endParaRPr>
          </a:p>
          <a:p>
            <a:r>
              <a:rPr lang="en-US">
                <a:cs typeface="Calibri"/>
              </a:rPr>
              <a:t>I’m going to give you a couple of examples of creative ways to engage with your customers. While its great to be creative you need to know how to get people engage so we are going to go over some examples that put the two together. </a:t>
            </a:r>
          </a:p>
          <a:p>
            <a:endParaRPr lang="en-US">
              <a:cs typeface="Calibri"/>
            </a:endParaRPr>
          </a:p>
          <a:p>
            <a:pPr marL="171450" indent="-171450">
              <a:buFontTx/>
              <a:buChar char="-"/>
            </a:pPr>
            <a:r>
              <a:rPr lang="en-US">
                <a:cs typeface="Calibri"/>
              </a:rPr>
              <a:t>One great way to be creative is to actually be creative and commission a mural or some other kind of art in your business. If you can create an interactive piece that can be used as a place for your customers to take photos, you just found an easy way </a:t>
            </a:r>
            <a:r>
              <a:rPr lang="en-US" b="0" i="0">
                <a:solidFill>
                  <a:srgbClr val="777777"/>
                </a:solidFill>
                <a:effectLst/>
                <a:latin typeface="Open Sans"/>
              </a:rPr>
              <a:t>get free advertising and a recommendation by a customer. I will show you an example of this in a minute. </a:t>
            </a:r>
          </a:p>
          <a:p>
            <a:pPr marL="171450" indent="-171450">
              <a:buFontTx/>
              <a:buChar char="-"/>
            </a:pPr>
            <a:r>
              <a:rPr lang="en-US" b="0" i="0">
                <a:solidFill>
                  <a:srgbClr val="777777"/>
                </a:solidFill>
                <a:effectLst/>
                <a:latin typeface="Open Sans"/>
              </a:rPr>
              <a:t>Similarly to creating a mural, a wooden photo prop is a creative way to get social media interaction. Using props that feature events that are happening around you, such a holidays, can help draw in customers. </a:t>
            </a:r>
          </a:p>
          <a:p>
            <a:pPr marL="171450" indent="-171450">
              <a:buFontTx/>
              <a:buChar char="-"/>
            </a:pPr>
            <a:r>
              <a:rPr lang="en-US">
                <a:cs typeface="Calibri"/>
              </a:rPr>
              <a:t>And lastly another way to be creative is to find a way to draw in your local community. You can do this in several ways, like taking part events happening locally or hosting events that will draw people in </a:t>
            </a:r>
          </a:p>
          <a:p>
            <a:endParaRPr lang="en-US">
              <a:cs typeface="Calibri"/>
            </a:endParaRPr>
          </a:p>
          <a:p>
            <a:r>
              <a:rPr lang="en-US">
                <a:cs typeface="Calibri"/>
              </a:rPr>
              <a:t>Now, let’s go over some examples on ways to be creative. </a:t>
            </a:r>
          </a:p>
          <a:p>
            <a:endParaRPr lang="en-US">
              <a:cs typeface="Calibri"/>
            </a:endParaRPr>
          </a:p>
          <a:p>
            <a:r>
              <a:rPr lang="en-US">
                <a:cs typeface="Calibri"/>
              </a:rPr>
              <a:t>Next Slide. </a:t>
            </a:r>
          </a:p>
          <a:p>
            <a:endParaRPr lang="en-US">
              <a:cs typeface="Calibri"/>
            </a:endParaRPr>
          </a:p>
        </p:txBody>
      </p:sp>
      <p:sp>
        <p:nvSpPr>
          <p:cNvPr id="4" name="Slide Number Placeholder 3"/>
          <p:cNvSpPr>
            <a:spLocks noGrp="1"/>
          </p:cNvSpPr>
          <p:nvPr>
            <p:ph type="sldNum" sz="quarter" idx="5"/>
          </p:nvPr>
        </p:nvSpPr>
        <p:spPr/>
        <p:txBody>
          <a:bodyPr/>
          <a:lstStyle/>
          <a:p>
            <a:fld id="{452140A9-11FD-AB46-B99D-C1331D8D84D1}" type="slidenum">
              <a:rPr lang="en-US" smtClean="0"/>
              <a:t>6</a:t>
            </a:fld>
            <a:endParaRPr lang="en-US"/>
          </a:p>
        </p:txBody>
      </p:sp>
    </p:spTree>
    <p:extLst>
      <p:ext uri="{BB962C8B-B14F-4D97-AF65-F5344CB8AC3E}">
        <p14:creationId xmlns:p14="http://schemas.microsoft.com/office/powerpoint/2010/main" val="1707978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of a way to create a mural and get it talked about. While it may seem daunting to take on the task of creating a mural, an easy way to do this could be to use people from your community who could do it for free or at low cost. An example of this could be using an art student from a high school in your area or from a college near you. Once created, this is a great way to increase awareness of your store through one small feature.  </a:t>
            </a:r>
          </a:p>
          <a:p>
            <a:pPr>
              <a:lnSpc>
                <a:spcPct val="90000"/>
              </a:lnSpc>
              <a:spcBef>
                <a:spcPts val="750"/>
              </a:spcBef>
            </a:pPr>
            <a:endParaRPr lang="en-US">
              <a:cs typeface="Calibri" panose="020F0502020204030204"/>
            </a:endParaRPr>
          </a:p>
          <a:p>
            <a:pPr>
              <a:lnSpc>
                <a:spcPct val="90000"/>
              </a:lnSpc>
              <a:spcBef>
                <a:spcPts val="750"/>
              </a:spcBef>
            </a:pPr>
            <a:r>
              <a:rPr lang="en-US">
                <a:cs typeface="Calibri" panose="020F0502020204030204"/>
              </a:rPr>
              <a:t>Lets go over some ways to encourage people to </a:t>
            </a:r>
            <a:r>
              <a:rPr lang="en-US"/>
              <a:t>post pictures with your mural and tag your store. </a:t>
            </a:r>
            <a:endParaRPr lang="en-US">
              <a:cs typeface="Calibri" panose="020F0502020204030204"/>
            </a:endParaRPr>
          </a:p>
          <a:p>
            <a:pPr>
              <a:lnSpc>
                <a:spcPct val="90000"/>
              </a:lnSpc>
              <a:spcBef>
                <a:spcPts val="750"/>
              </a:spcBef>
            </a:pPr>
            <a:r>
              <a:rPr lang="en-US">
                <a:cs typeface="Calibri" panose="020F0502020204030204"/>
              </a:rPr>
              <a:t>- Good: Come in and check out your new mural. While this is an okay post, I feel like we can make it better. </a:t>
            </a:r>
          </a:p>
          <a:p>
            <a:pPr>
              <a:lnSpc>
                <a:spcPct val="90000"/>
              </a:lnSpc>
              <a:spcBef>
                <a:spcPts val="750"/>
              </a:spcBef>
            </a:pPr>
            <a:r>
              <a:rPr lang="en-US">
                <a:cs typeface="Calibri" panose="020F0502020204030204"/>
              </a:rPr>
              <a:t>- Let’s try a great post: Have you seen our new mural? Get out picture with the wings and tag us on social media! We may even share some of your posts to our page. </a:t>
            </a:r>
          </a:p>
          <a:p>
            <a:pPr marL="171450" indent="-171450">
              <a:lnSpc>
                <a:spcPct val="90000"/>
              </a:lnSpc>
              <a:spcBef>
                <a:spcPts val="750"/>
              </a:spcBef>
              <a:buFontTx/>
              <a:buChar char="-"/>
            </a:pPr>
            <a:r>
              <a:rPr lang="en-US">
                <a:cs typeface="Calibri" panose="020F0502020204030204"/>
              </a:rPr>
              <a:t>Now let’s see what an awesome post could look like: Have your seen our new mural? Get your picture with the wings and tag us on social media before Friday for the change to win an instore $20 gift card. </a:t>
            </a:r>
          </a:p>
          <a:p>
            <a:pPr marL="0" indent="0">
              <a:lnSpc>
                <a:spcPct val="90000"/>
              </a:lnSpc>
              <a:spcBef>
                <a:spcPts val="750"/>
              </a:spcBef>
              <a:buFontTx/>
              <a:buNone/>
            </a:pPr>
            <a:endParaRPr lang="en-US">
              <a:cs typeface="Calibri" panose="020F0502020204030204"/>
            </a:endParaRPr>
          </a:p>
          <a:p>
            <a:pPr marL="0" indent="0">
              <a:lnSpc>
                <a:spcPct val="90000"/>
              </a:lnSpc>
              <a:spcBef>
                <a:spcPts val="750"/>
              </a:spcBef>
              <a:buFontTx/>
              <a:buNone/>
            </a:pPr>
            <a:r>
              <a:rPr lang="en-US">
                <a:cs typeface="Calibri" panose="020F0502020204030204"/>
              </a:rPr>
              <a:t>Do you see how easy it is to go from good to awesome? Using incentives that are small costs can seem daunting but can be worth it in the long run because the increased social engagement can lead to an increase in customers over time. </a:t>
            </a:r>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7</a:t>
            </a:fld>
            <a:endParaRPr lang="en-US"/>
          </a:p>
        </p:txBody>
      </p:sp>
    </p:spTree>
    <p:extLst>
      <p:ext uri="{BB962C8B-B14F-4D97-AF65-F5344CB8AC3E}">
        <p14:creationId xmlns:p14="http://schemas.microsoft.com/office/powerpoint/2010/main" val="317943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Let's look at the idea of using a wooden prop. Celebrating holidays or having your own special prop to take pictures with can draw in people who may not regularly come to your store. Get customers to your website and in stores by creating something to get people talking about you. </a:t>
            </a:r>
          </a:p>
          <a:p>
            <a:pPr lvl="0"/>
            <a:endParaRPr lang="en-US"/>
          </a:p>
          <a:p>
            <a:pPr marL="171450" lvl="0" indent="-171450">
              <a:buFontTx/>
              <a:buChar char="-"/>
            </a:pPr>
            <a:r>
              <a:rPr lang="en-US"/>
              <a:t>For this, a good post could be something like: Ho </a:t>
            </a:r>
            <a:r>
              <a:rPr lang="en-US" err="1"/>
              <a:t>ho</a:t>
            </a:r>
            <a:r>
              <a:rPr lang="en-US"/>
              <a:t> </a:t>
            </a:r>
            <a:r>
              <a:rPr lang="en-US" err="1"/>
              <a:t>ho</a:t>
            </a:r>
            <a:r>
              <a:rPr lang="en-US"/>
              <a:t>, its that time of the year! Come in and get your picture taken with Santa. </a:t>
            </a:r>
          </a:p>
          <a:p>
            <a:pPr marL="171450" lvl="0" indent="-171450">
              <a:buFontTx/>
              <a:buChar char="-"/>
            </a:pPr>
            <a:r>
              <a:rPr lang="en-US"/>
              <a:t>A great post could be: Ho </a:t>
            </a:r>
            <a:r>
              <a:rPr lang="en-US" err="1"/>
              <a:t>ho</a:t>
            </a:r>
            <a:r>
              <a:rPr lang="en-US"/>
              <a:t> </a:t>
            </a:r>
            <a:r>
              <a:rPr lang="en-US" err="1"/>
              <a:t>ho</a:t>
            </a:r>
            <a:r>
              <a:rPr lang="en-US"/>
              <a:t>, beat the lines and get discounted prices by booking your photos with Santa online at our website today.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And for an awesome post, just adding one line can really make a difference in increasing foot traffic on your website: Ho </a:t>
            </a:r>
            <a:r>
              <a:rPr lang="en-US" err="1"/>
              <a:t>ho</a:t>
            </a:r>
            <a:r>
              <a:rPr lang="en-US"/>
              <a:t> </a:t>
            </a:r>
            <a:r>
              <a:rPr lang="en-US" err="1"/>
              <a:t>ho</a:t>
            </a:r>
            <a:r>
              <a:rPr lang="en-US"/>
              <a:t>, beat the lines and get discounted prices by booking your photos with Santa online at our website today. 5 people who book online will win free photos! </a:t>
            </a:r>
          </a:p>
          <a:p>
            <a:pPr marL="171450" lvl="0" indent="-171450">
              <a:buFontTx/>
              <a:buChar char="-"/>
            </a:pPr>
            <a:endParaRPr lang="en-US"/>
          </a:p>
        </p:txBody>
      </p:sp>
      <p:sp>
        <p:nvSpPr>
          <p:cNvPr id="4" name="Slide Number Placeholder 3"/>
          <p:cNvSpPr>
            <a:spLocks noGrp="1"/>
          </p:cNvSpPr>
          <p:nvPr>
            <p:ph type="sldNum" sz="quarter" idx="5"/>
          </p:nvPr>
        </p:nvSpPr>
        <p:spPr/>
        <p:txBody>
          <a:bodyPr/>
          <a:lstStyle/>
          <a:p>
            <a:fld id="{452140A9-11FD-AB46-B99D-C1331D8D84D1}" type="slidenum">
              <a:rPr lang="en-US" smtClean="0"/>
              <a:t>8</a:t>
            </a:fld>
            <a:endParaRPr lang="en-US"/>
          </a:p>
        </p:txBody>
      </p:sp>
    </p:spTree>
    <p:extLst>
      <p:ext uri="{BB962C8B-B14F-4D97-AF65-F5344CB8AC3E}">
        <p14:creationId xmlns:p14="http://schemas.microsoft.com/office/powerpoint/2010/main" val="79097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Find a way to connect with the community. If you are a college town, offer discounts to students if the have their student IDs. If band or sports is big in your area, finding a way to get those large groups into your business. </a:t>
            </a:r>
          </a:p>
          <a:p>
            <a:endParaRPr lang="en-US">
              <a:cs typeface="Calibri"/>
            </a:endParaRPr>
          </a:p>
          <a:p>
            <a:r>
              <a:rPr lang="en-US">
                <a:cs typeface="Calibri"/>
              </a:rPr>
              <a:t>Here is an example of how to do that from good to awesome by drawing in college students. </a:t>
            </a:r>
            <a:endParaRPr lang="en-US"/>
          </a:p>
          <a:p>
            <a:pPr marL="171450" lvl="0" indent="-171450">
              <a:buFontTx/>
              <a:buChar char="-"/>
            </a:pPr>
            <a:r>
              <a:rPr lang="en-US"/>
              <a:t>Good: Happy first day of school students? Come in for your first cup of coffee of the semester!</a:t>
            </a:r>
          </a:p>
          <a:p>
            <a:pPr marL="171450" lvl="0" indent="-171450">
              <a:buFontTx/>
              <a:buChar char="-"/>
            </a:pPr>
            <a:r>
              <a:rPr lang="en-US"/>
              <a:t>Great: We loving seeing all the new students back! Bring in your student ID and get 20% off coffee for the first day!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Awesome: Welcome back to school students!! To welcome you back, we are giving the first 5 students (with student IDs) to buy coffee come Monday, Jan 11 a card for 5 free cups of coffee any time throughout the semester!</a:t>
            </a:r>
          </a:p>
          <a:p>
            <a:endParaRPr lang="en-US">
              <a:cs typeface="Calibri"/>
            </a:endParaRPr>
          </a:p>
        </p:txBody>
      </p:sp>
      <p:sp>
        <p:nvSpPr>
          <p:cNvPr id="4" name="Slide Number Placeholder 3"/>
          <p:cNvSpPr>
            <a:spLocks noGrp="1"/>
          </p:cNvSpPr>
          <p:nvPr>
            <p:ph type="sldNum" sz="quarter" idx="5"/>
          </p:nvPr>
        </p:nvSpPr>
        <p:spPr/>
        <p:txBody>
          <a:bodyPr/>
          <a:lstStyle/>
          <a:p>
            <a:fld id="{452140A9-11FD-AB46-B99D-C1331D8D84D1}" type="slidenum">
              <a:rPr lang="en-US" smtClean="0"/>
              <a:t>9</a:t>
            </a:fld>
            <a:endParaRPr lang="en-US"/>
          </a:p>
        </p:txBody>
      </p:sp>
    </p:spTree>
    <p:extLst>
      <p:ext uri="{BB962C8B-B14F-4D97-AF65-F5344CB8AC3E}">
        <p14:creationId xmlns:p14="http://schemas.microsoft.com/office/powerpoint/2010/main" val="2482058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312" y="1606513"/>
            <a:ext cx="3353375" cy="3644973"/>
          </a:xfrm>
          <a:prstGeom prst="rect">
            <a:avLst/>
          </a:prstGeom>
        </p:spPr>
      </p:pic>
    </p:spTree>
    <p:extLst>
      <p:ext uri="{BB962C8B-B14F-4D97-AF65-F5344CB8AC3E}">
        <p14:creationId xmlns:p14="http://schemas.microsoft.com/office/powerpoint/2010/main" val="983657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7026"/>
            <a:ext cx="7886700" cy="762528"/>
          </a:xfrm>
        </p:spPr>
        <p:txBody>
          <a:bodyPr/>
          <a:lstStyle/>
          <a:p>
            <a:r>
              <a:rPr lang="en-US"/>
              <a:t>Click to edit Master title style</a:t>
            </a:r>
          </a:p>
        </p:txBody>
      </p:sp>
      <p:sp>
        <p:nvSpPr>
          <p:cNvPr id="3" name="Content Placeholder 2"/>
          <p:cNvSpPr>
            <a:spLocks noGrp="1"/>
          </p:cNvSpPr>
          <p:nvPr>
            <p:ph sz="half" idx="1"/>
          </p:nvPr>
        </p:nvSpPr>
        <p:spPr>
          <a:xfrm>
            <a:off x="6286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568824"/>
            <a:ext cx="3886200" cy="46081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773E27-9D36-B645-8BBE-7A2B9B52A935}" type="datetime4">
              <a:rPr lang="en-US" smtClean="0"/>
              <a:t>November 4,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17468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73996"/>
            <a:ext cx="7886700" cy="1161770"/>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586908"/>
          </a:xfrm>
        </p:spPr>
        <p:txBody>
          <a:bodyPr anchor="b">
            <a:normAutofit/>
          </a:bodyPr>
          <a:lstStyle>
            <a:lvl1pPr marL="0" indent="0">
              <a:buNone/>
              <a:defRPr sz="2100" b="1">
                <a:solidFill>
                  <a:srgbClr val="898989"/>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B1F02B-F0FB-0A4F-BFD9-D3256C53A202}" type="datetime4">
              <a:rPr lang="en-US" smtClean="0"/>
              <a:t>November 4, 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9653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B6C03B-1ECF-324C-BC62-0687230E677D}" type="datetime4">
              <a:rPr lang="en-US" smtClean="0"/>
              <a:t>November 4, 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724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92FA99-F507-8E4B-ABBC-A3B8BC89266F}" type="datetime4">
              <a:rPr lang="en-US" smtClean="0"/>
              <a:t>November 4, 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AB44B9-F1EC-4F4B-88D4-413245C9CD3E}" type="slidenum">
              <a:rPr lang="en-US" smtClean="0"/>
              <a:t>‹#›</a:t>
            </a:fld>
            <a:endParaRPr lang="en-US"/>
          </a:p>
        </p:txBody>
      </p:sp>
      <p:sp>
        <p:nvSpPr>
          <p:cNvPr id="6" name="Rectangle 5"/>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Picture Placeholder 7"/>
          <p:cNvSpPr>
            <a:spLocks noGrp="1"/>
          </p:cNvSpPr>
          <p:nvPr>
            <p:ph type="pic" sz="quarter" idx="13"/>
          </p:nvPr>
        </p:nvSpPr>
        <p:spPr>
          <a:xfrm>
            <a:off x="0" y="0"/>
            <a:ext cx="9144000" cy="6858000"/>
          </a:xfrm>
        </p:spPr>
        <p:txBody>
          <a:bodyPr/>
          <a:lstStyle/>
          <a:p>
            <a:r>
              <a:rPr lang="en-US"/>
              <a:t>Click icon to add picture</a:t>
            </a:r>
          </a:p>
        </p:txBody>
      </p:sp>
    </p:spTree>
    <p:extLst>
      <p:ext uri="{BB962C8B-B14F-4D97-AF65-F5344CB8AC3E}">
        <p14:creationId xmlns:p14="http://schemas.microsoft.com/office/powerpoint/2010/main" val="344943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0803C8E-ED71-CF4A-92C6-E7239BE1B2FF}" type="datetime4">
              <a:rPr lang="en-US" smtClean="0"/>
              <a:t>November 4,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1399831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a:t>Click icon to add picture</a:t>
            </a:r>
          </a:p>
        </p:txBody>
      </p:sp>
      <p:sp>
        <p:nvSpPr>
          <p:cNvPr id="5" name="Date Placeholder 4"/>
          <p:cNvSpPr>
            <a:spLocks noGrp="1"/>
          </p:cNvSpPr>
          <p:nvPr>
            <p:ph type="dt" sz="half" idx="10"/>
          </p:nvPr>
        </p:nvSpPr>
        <p:spPr/>
        <p:txBody>
          <a:bodyPr/>
          <a:lstStyle/>
          <a:p>
            <a:fld id="{5C63769D-CC2F-864E-9501-A077951EC7AD}" type="datetime4">
              <a:rPr lang="en-US" smtClean="0"/>
              <a:t>November 4,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AB44B9-F1EC-4F4B-88D4-413245C9CD3E}" type="slidenum">
              <a:rPr lang="en-US" smtClean="0"/>
              <a:t>‹#›</a:t>
            </a:fld>
            <a:endParaRPr lang="en-US"/>
          </a:p>
        </p:txBody>
      </p:sp>
      <p:sp>
        <p:nvSpPr>
          <p:cNvPr id="8" name="Title 1"/>
          <p:cNvSpPr>
            <a:spLocks noGrp="1"/>
          </p:cNvSpPr>
          <p:nvPr>
            <p:ph type="title"/>
          </p:nvPr>
        </p:nvSpPr>
        <p:spPr>
          <a:xfrm>
            <a:off x="629841" y="987432"/>
            <a:ext cx="2949178" cy="1224275"/>
          </a:xfrm>
        </p:spPr>
        <p:txBody>
          <a:bodyPr anchor="t">
            <a:normAutofit/>
          </a:bodyPr>
          <a:lstStyle>
            <a:lvl1pPr algn="l">
              <a:defRPr sz="2700"/>
            </a:lvl1pPr>
          </a:lstStyle>
          <a:p>
            <a:r>
              <a:rPr lang="en-US"/>
              <a:t>Click to edit Master title style</a:t>
            </a:r>
          </a:p>
        </p:txBody>
      </p:sp>
      <p:sp>
        <p:nvSpPr>
          <p:cNvPr id="9" name="Text Placeholder 3"/>
          <p:cNvSpPr>
            <a:spLocks noGrp="1"/>
          </p:cNvSpPr>
          <p:nvPr>
            <p:ph type="body" sz="half" idx="2"/>
          </p:nvPr>
        </p:nvSpPr>
        <p:spPr>
          <a:xfrm>
            <a:off x="629841" y="2211700"/>
            <a:ext cx="2949178" cy="3657288"/>
          </a:xfrm>
        </p:spPr>
        <p:txBody>
          <a:bodyPr/>
          <a:lstStyle>
            <a:lvl1pPr marL="0" indent="0">
              <a:buNone/>
              <a:defRPr sz="1200" b="1">
                <a:solidFill>
                  <a:srgbClr val="898989"/>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a:t>Click to edit Master text styles</a:t>
            </a:r>
          </a:p>
        </p:txBody>
      </p:sp>
    </p:spTree>
    <p:extLst>
      <p:ext uri="{BB962C8B-B14F-4D97-AF65-F5344CB8AC3E}">
        <p14:creationId xmlns:p14="http://schemas.microsoft.com/office/powerpoint/2010/main" val="1277003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chemeClr val="bg1"/>
                </a:solidFill>
              </a:defRPr>
            </a:lvl1pPr>
          </a:lstStyle>
          <a:p>
            <a:r>
              <a:rPr lang="en-US"/>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8"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3E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chemeClr val="bg1"/>
                </a:solidFill>
              </a:defRPr>
            </a:lvl1pPr>
          </a:lstStyle>
          <a:p>
            <a:r>
              <a:rPr lang="en-US"/>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8"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7338" y="692797"/>
            <a:ext cx="2409324" cy="661760"/>
          </a:xfrm>
          <a:prstGeom prst="rect">
            <a:avLst/>
          </a:prstGeom>
        </p:spPr>
      </p:pic>
    </p:spTree>
    <p:extLst>
      <p:ext uri="{BB962C8B-B14F-4D97-AF65-F5344CB8AC3E}">
        <p14:creationId xmlns:p14="http://schemas.microsoft.com/office/powerpoint/2010/main" val="311184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360614"/>
            <a:ext cx="6858000" cy="2387600"/>
          </a:xfrm>
        </p:spPr>
        <p:txBody>
          <a:bodyPr anchor="b">
            <a:normAutofit/>
          </a:bodyPr>
          <a:lstStyle>
            <a:lvl1pPr algn="ctr">
              <a:lnSpc>
                <a:spcPct val="75000"/>
              </a:lnSpc>
              <a:defRPr sz="6000" spc="-225">
                <a:solidFill>
                  <a:srgbClr val="003F80"/>
                </a:solidFill>
              </a:defRPr>
            </a:lvl1pPr>
          </a:lstStyle>
          <a:p>
            <a:r>
              <a:rPr lang="en-US"/>
              <a:t>Click to edit Master title style (1 line)</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hasCustomPrompt="1"/>
          </p:nvPr>
        </p:nvSpPr>
        <p:spPr>
          <a:xfrm>
            <a:off x="1143000" y="3748095"/>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939655"/>
            <a:ext cx="6858000" cy="2387600"/>
          </a:xfrm>
        </p:spPr>
        <p:txBody>
          <a:bodyPr anchor="b">
            <a:normAutofit/>
          </a:bodyPr>
          <a:lstStyle>
            <a:lvl1pPr algn="ctr">
              <a:lnSpc>
                <a:spcPct val="75000"/>
              </a:lnSpc>
              <a:defRPr sz="6000" spc="-225">
                <a:solidFill>
                  <a:srgbClr val="003F80"/>
                </a:solidFill>
              </a:defRPr>
            </a:lvl1pPr>
          </a:lstStyle>
          <a:p>
            <a:r>
              <a:rPr lang="en-US"/>
              <a:t>Click to edit Master title style (2 lines)</a:t>
            </a:r>
          </a:p>
        </p:txBody>
      </p:sp>
      <p:sp>
        <p:nvSpPr>
          <p:cNvPr id="3" name="Subtitle 2"/>
          <p:cNvSpPr>
            <a:spLocks noGrp="1"/>
          </p:cNvSpPr>
          <p:nvPr>
            <p:ph type="subTitle" idx="1"/>
          </p:nvPr>
        </p:nvSpPr>
        <p:spPr>
          <a:xfrm>
            <a:off x="1143000" y="6194612"/>
            <a:ext cx="6858000" cy="455570"/>
          </a:xfrm>
        </p:spPr>
        <p:txBody>
          <a:bodyPr>
            <a:normAutofit/>
          </a:bodyPr>
          <a:lstStyle>
            <a:lvl1pPr marL="0" indent="0" algn="ctr">
              <a:buNone/>
              <a:defRPr sz="1350">
                <a:solidFill>
                  <a:srgbClr val="003F80"/>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
        <p:nvSpPr>
          <p:cNvPr id="9" name="Text Placeholder 7"/>
          <p:cNvSpPr>
            <a:spLocks noGrp="1"/>
          </p:cNvSpPr>
          <p:nvPr>
            <p:ph type="body" sz="quarter" idx="10" hasCustomPrompt="1"/>
          </p:nvPr>
        </p:nvSpPr>
        <p:spPr>
          <a:xfrm>
            <a:off x="1143000" y="4327262"/>
            <a:ext cx="6858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a:t>Click to edit Master subtitle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8048" y="699244"/>
            <a:ext cx="2407901" cy="66137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rgbClr val="007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chemeClr val="bg1"/>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chemeClr val="bg1">
                    <a:lumMod val="85000"/>
                  </a:schemeClr>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1143000" y="1122363"/>
            <a:ext cx="6858000" cy="2387600"/>
          </a:xfrm>
        </p:spPr>
        <p:txBody>
          <a:bodyPr anchor="b"/>
          <a:lstStyle>
            <a:lvl1pPr algn="ctr">
              <a:lnSpc>
                <a:spcPts val="4500"/>
              </a:lnSpc>
              <a:defRPr sz="4500">
                <a:solidFill>
                  <a:srgbClr val="007EB4"/>
                </a:solidFill>
              </a:defRPr>
            </a:lvl1pPr>
          </a:lstStyle>
          <a:p>
            <a:r>
              <a:rPr lang="en-US"/>
              <a:t>Click to edit Master </a:t>
            </a:r>
            <a:br>
              <a:rPr lang="en-US"/>
            </a:br>
            <a:r>
              <a:rPr lang="en-US"/>
              <a:t>chapter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99597" y="1268765"/>
            <a:ext cx="6944810" cy="2237228"/>
          </a:xfrm>
        </p:spPr>
        <p:txBody>
          <a:bodyPr anchor="b"/>
          <a:lstStyle>
            <a:lvl1pPr>
              <a:lnSpc>
                <a:spcPts val="4500"/>
              </a:lnSpc>
              <a:defRPr sz="4500"/>
            </a:lvl1pPr>
          </a:lstStyle>
          <a:p>
            <a:r>
              <a:rPr lang="en-US"/>
              <a:t>Click to edit Master </a:t>
            </a:r>
            <a:br>
              <a:rPr lang="en-US"/>
            </a:br>
            <a:r>
              <a:rPr lang="en-US"/>
              <a:t>chapter style</a:t>
            </a:r>
          </a:p>
        </p:txBody>
      </p:sp>
      <p:sp>
        <p:nvSpPr>
          <p:cNvPr id="3" name="Text Placeholder 2"/>
          <p:cNvSpPr>
            <a:spLocks noGrp="1"/>
          </p:cNvSpPr>
          <p:nvPr>
            <p:ph type="body" idx="1" hasCustomPrompt="1"/>
          </p:nvPr>
        </p:nvSpPr>
        <p:spPr>
          <a:xfrm>
            <a:off x="1103254" y="3613579"/>
            <a:ext cx="6944810"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a:t>Click to edit Master subtitle style</a:t>
            </a:r>
          </a:p>
        </p:txBody>
      </p:sp>
      <p:sp>
        <p:nvSpPr>
          <p:cNvPr id="4" name="Date Placeholder 3"/>
          <p:cNvSpPr>
            <a:spLocks noGrp="1"/>
          </p:cNvSpPr>
          <p:nvPr>
            <p:ph type="dt" sz="half" idx="10"/>
          </p:nvPr>
        </p:nvSpPr>
        <p:spPr/>
        <p:txBody>
          <a:bodyPr/>
          <a:lstStyle/>
          <a:p>
            <a:fld id="{32719964-A6A4-B040-94EE-59D007E5DCB1}" type="datetime4">
              <a:rPr lang="en-US" smtClean="0"/>
              <a:t>November 4,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AB44B9-F1EC-4F4B-88D4-413245C9CD3E}" type="slidenum">
              <a:rPr lang="en-US" smtClean="0"/>
              <a:t>‹#›</a:t>
            </a:fld>
            <a:endParaRPr lang="en-US"/>
          </a:p>
        </p:txBody>
      </p:sp>
    </p:spTree>
    <p:extLst>
      <p:ext uri="{BB962C8B-B14F-4D97-AF65-F5344CB8AC3E}">
        <p14:creationId xmlns:p14="http://schemas.microsoft.com/office/powerpoint/2010/main" val="647864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628650" y="368608"/>
            <a:ext cx="7886700" cy="598904"/>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a:xfrm>
            <a:off x="417815" y="6194307"/>
            <a:ext cx="1795815" cy="365125"/>
          </a:xfrm>
        </p:spPr>
        <p:txBody>
          <a:bodyPr/>
          <a:lstStyle/>
          <a:p>
            <a:fld id="{5C63769D-CC2F-864E-9501-A077951EC7AD}" type="datetime4">
              <a:rPr lang="en-US" smtClean="0"/>
              <a:t>November 4, 2020</a:t>
            </a:fld>
            <a:endParaRPr lang="en-US"/>
          </a:p>
        </p:txBody>
      </p:sp>
      <p:sp>
        <p:nvSpPr>
          <p:cNvPr id="9" name="Footer Placeholder 5"/>
          <p:cNvSpPr>
            <a:spLocks noGrp="1"/>
          </p:cNvSpPr>
          <p:nvPr>
            <p:ph type="ftr" sz="quarter" idx="11"/>
          </p:nvPr>
        </p:nvSpPr>
        <p:spPr>
          <a:xfrm>
            <a:off x="3028950" y="6194307"/>
            <a:ext cx="3086100" cy="365125"/>
          </a:xfrm>
        </p:spPr>
        <p:txBody>
          <a:bodyPr/>
          <a:lstStyle/>
          <a:p>
            <a:endParaRPr lang="en-US"/>
          </a:p>
        </p:txBody>
      </p:sp>
      <p:sp>
        <p:nvSpPr>
          <p:cNvPr id="10" name="Slide Number Placeholder 6"/>
          <p:cNvSpPr>
            <a:spLocks noGrp="1"/>
          </p:cNvSpPr>
          <p:nvPr>
            <p:ph type="sldNum" sz="quarter" idx="12"/>
          </p:nvPr>
        </p:nvSpPr>
        <p:spPr>
          <a:xfrm>
            <a:off x="6796510" y="6194307"/>
            <a:ext cx="2057400" cy="365125"/>
          </a:xfrm>
        </p:spPr>
        <p:txBody>
          <a:bodyPr/>
          <a:lstStyle/>
          <a:p>
            <a:fld id="{B1AB44B9-F1EC-4F4B-88D4-413245C9CD3E}" type="slidenum">
              <a:rPr lang="en-US" smtClean="0"/>
              <a:t>‹#›</a:t>
            </a:fld>
            <a:endParaRPr lang="en-US"/>
          </a:p>
        </p:txBody>
      </p:sp>
      <p:sp>
        <p:nvSpPr>
          <p:cNvPr id="11" name="Subtitle 2"/>
          <p:cNvSpPr>
            <a:spLocks noGrp="1"/>
          </p:cNvSpPr>
          <p:nvPr>
            <p:ph type="subTitle" idx="13"/>
          </p:nvPr>
        </p:nvSpPr>
        <p:spPr>
          <a:xfrm>
            <a:off x="628650" y="967512"/>
            <a:ext cx="7886700" cy="696071"/>
          </a:xfrm>
        </p:spPr>
        <p:txBody>
          <a:bodyPr>
            <a:normAutofit/>
          </a:bodyPr>
          <a:lstStyle>
            <a:lvl1pPr marL="0" indent="0" algn="ctr">
              <a:buNone/>
              <a:defRPr sz="1575" b="1">
                <a:solidFill>
                  <a:srgbClr val="898989"/>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p>
        </p:txBody>
      </p:sp>
    </p:spTree>
    <p:extLst>
      <p:ext uri="{BB962C8B-B14F-4D97-AF65-F5344CB8AC3E}">
        <p14:creationId xmlns:p14="http://schemas.microsoft.com/office/powerpoint/2010/main" val="947093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96552" y="84029"/>
            <a:ext cx="8950896" cy="329742"/>
            <a:chOff x="157803" y="-1075245"/>
            <a:chExt cx="8950896" cy="329742"/>
          </a:xfrm>
        </p:grpSpPr>
        <p:sp>
          <p:nvSpPr>
            <p:cNvPr id="24" name="Rectangle 23"/>
            <p:cNvSpPr/>
            <p:nvPr userDrawn="1"/>
          </p:nvSpPr>
          <p:spPr>
            <a:xfrm rot="5400000">
              <a:off x="4506856" y="-5424296"/>
              <a:ext cx="126396" cy="8824500"/>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26" name="Rectangle 25"/>
            <p:cNvSpPr/>
            <p:nvPr userDrawn="1"/>
          </p:nvSpPr>
          <p:spPr>
            <a:xfrm>
              <a:off x="89823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sp>
          <p:nvSpPr>
            <p:cNvPr id="28" name="Rectangle 27"/>
            <p:cNvSpPr/>
            <p:nvPr userDrawn="1"/>
          </p:nvSpPr>
          <p:spPr>
            <a:xfrm>
              <a:off x="157803" y="-1075245"/>
              <a:ext cx="126396" cy="329742"/>
            </a:xfrm>
            <a:prstGeom prst="rect">
              <a:avLst/>
            </a:pr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grpSp>
      <p:sp>
        <p:nvSpPr>
          <p:cNvPr id="6" name="Slide Number Placeholder 5"/>
          <p:cNvSpPr>
            <a:spLocks noGrp="1"/>
          </p:cNvSpPr>
          <p:nvPr>
            <p:ph type="sldNum" sz="quarter" idx="4"/>
          </p:nvPr>
        </p:nvSpPr>
        <p:spPr>
          <a:xfrm>
            <a:off x="6796510" y="6194307"/>
            <a:ext cx="2057400" cy="365125"/>
          </a:xfrm>
          <a:prstGeom prst="rect">
            <a:avLst/>
          </a:prstGeom>
        </p:spPr>
        <p:txBody>
          <a:bodyPr vert="horz" lIns="91440" tIns="45720" rIns="91440" bIns="45720" rtlCol="0" anchor="ctr"/>
          <a:lstStyle>
            <a:lvl1pPr algn="r">
              <a:defRPr sz="900">
                <a:solidFill>
                  <a:schemeClr val="tx1">
                    <a:tint val="75000"/>
                  </a:schemeClr>
                </a:solidFill>
                <a:latin typeface="Source Sans Pro" charset="0"/>
                <a:ea typeface="Source Sans Pro" charset="0"/>
                <a:cs typeface="Source Sans Pro" charset="0"/>
              </a:defRPr>
            </a:lvl1pPr>
          </a:lstStyle>
          <a:p>
            <a:fld id="{B1AB44B9-F1EC-4F4B-88D4-413245C9CD3E}" type="slidenum">
              <a:rPr lang="en-US" smtClean="0"/>
              <a:pPr/>
              <a:t>‹#›</a:t>
            </a:fld>
            <a:endParaRPr lang="en-US"/>
          </a:p>
        </p:txBody>
      </p:sp>
      <p:sp>
        <p:nvSpPr>
          <p:cNvPr id="2" name="Title Placeholder 1"/>
          <p:cNvSpPr>
            <a:spLocks noGrp="1"/>
          </p:cNvSpPr>
          <p:nvPr>
            <p:ph type="title"/>
          </p:nvPr>
        </p:nvSpPr>
        <p:spPr>
          <a:xfrm>
            <a:off x="628650" y="367025"/>
            <a:ext cx="7886700" cy="1160039"/>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628650" y="1585748"/>
            <a:ext cx="7886700" cy="444651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194307"/>
            <a:ext cx="3086100" cy="365125"/>
          </a:xfrm>
          <a:prstGeom prst="rect">
            <a:avLst/>
          </a:prstGeom>
        </p:spPr>
        <p:txBody>
          <a:bodyPr vert="horz" lIns="91440" tIns="45720" rIns="91440" bIns="45720" rtlCol="0" anchor="ctr"/>
          <a:lstStyle>
            <a:lvl1pPr algn="ctr">
              <a:defRPr sz="900">
                <a:solidFill>
                  <a:schemeClr val="tx1">
                    <a:tint val="75000"/>
                  </a:schemeClr>
                </a:solidFill>
                <a:latin typeface="Source Sans Pro" charset="0"/>
                <a:ea typeface="Source Sans Pro" charset="0"/>
                <a:cs typeface="Source Sans Pro" charset="0"/>
              </a:defRPr>
            </a:lvl1pPr>
          </a:lstStyle>
          <a:p>
            <a:endParaRPr lang="en-US"/>
          </a:p>
        </p:txBody>
      </p:sp>
      <p:sp>
        <p:nvSpPr>
          <p:cNvPr id="4" name="Date Placeholder 3"/>
          <p:cNvSpPr>
            <a:spLocks noGrp="1"/>
          </p:cNvSpPr>
          <p:nvPr userDrawn="1">
            <p:ph type="dt" sz="half" idx="2"/>
          </p:nvPr>
        </p:nvSpPr>
        <p:spPr>
          <a:xfrm>
            <a:off x="419100" y="6194307"/>
            <a:ext cx="1767635" cy="365125"/>
          </a:xfrm>
          <a:prstGeom prst="rect">
            <a:avLst/>
          </a:prstGeom>
        </p:spPr>
        <p:txBody>
          <a:bodyPr vert="horz" lIns="91440" tIns="45720" rIns="91440" bIns="45720" rtlCol="0" anchor="ctr"/>
          <a:lstStyle>
            <a:lvl1pPr algn="l">
              <a:defRPr sz="900">
                <a:solidFill>
                  <a:schemeClr val="tx1">
                    <a:tint val="75000"/>
                  </a:schemeClr>
                </a:solidFill>
                <a:latin typeface="Source Sans Pro" charset="0"/>
                <a:ea typeface="Source Sans Pro" charset="0"/>
                <a:cs typeface="Source Sans Pro" charset="0"/>
              </a:defRPr>
            </a:lvl1pPr>
          </a:lstStyle>
          <a:p>
            <a:fld id="{96B854B8-A2FC-3842-9F94-7A6835489AD3}" type="datetime4">
              <a:rPr lang="en-US" smtClean="0"/>
              <a:pPr/>
              <a:t>November 4, 2020</a:t>
            </a:fld>
            <a:endParaRPr lang="en-US"/>
          </a:p>
        </p:txBody>
      </p:sp>
      <p:sp>
        <p:nvSpPr>
          <p:cNvPr id="17" name="Rectangle 16"/>
          <p:cNvSpPr/>
          <p:nvPr userDrawn="1"/>
        </p:nvSpPr>
        <p:spPr>
          <a:xfrm rot="5400000">
            <a:off x="4651327" y="2502552"/>
            <a:ext cx="126396" cy="8413052"/>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n>
                <a:noFill/>
              </a:ln>
            </a:endParaRPr>
          </a:p>
        </p:txBody>
      </p:sp>
      <p:sp>
        <p:nvSpPr>
          <p:cNvPr id="31" name="Rectangle 30"/>
          <p:cNvSpPr/>
          <p:nvPr userDrawn="1"/>
        </p:nvSpPr>
        <p:spPr>
          <a:xfrm>
            <a:off x="8921052" y="6328188"/>
            <a:ext cx="126396"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3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ln>
                <a:noFill/>
              </a:ln>
            </a:endParaRPr>
          </a:p>
        </p:txBody>
      </p:sp>
      <p:pic>
        <p:nvPicPr>
          <p:cNvPr id="32" name="Picture 31"/>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9997" y="6512421"/>
            <a:ext cx="332145" cy="253885"/>
          </a:xfrm>
          <a:prstGeom prst="rect">
            <a:avLst/>
          </a:prstGeom>
        </p:spPr>
      </p:pic>
    </p:spTree>
    <p:extLst>
      <p:ext uri="{BB962C8B-B14F-4D97-AF65-F5344CB8AC3E}">
        <p14:creationId xmlns:p14="http://schemas.microsoft.com/office/powerpoint/2010/main" val="145296608"/>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49" r:id="rId3"/>
    <p:sldLayoutId id="2147483668" r:id="rId4"/>
    <p:sldLayoutId id="2147483667" r:id="rId5"/>
    <p:sldLayoutId id="2147483662" r:id="rId6"/>
    <p:sldLayoutId id="2147483665" r:id="rId7"/>
    <p:sldLayoutId id="2147483651" r:id="rId8"/>
    <p:sldLayoutId id="2147483650" r:id="rId9"/>
    <p:sldLayoutId id="2147483652" r:id="rId10"/>
    <p:sldLayoutId id="2147483653" r:id="rId11"/>
    <p:sldLayoutId id="2147483654" r:id="rId12"/>
    <p:sldLayoutId id="2147483655" r:id="rId13"/>
    <p:sldLayoutId id="2147483656" r:id="rId14"/>
    <p:sldLayoutId id="2147483657" r:id="rId15"/>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5.png"/><Relationship Id="rId7" Type="http://schemas.openxmlformats.org/officeDocument/2006/relationships/diagramLayout" Target="../diagrams/layout7.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Data" Target="../diagrams/data7.xml"/><Relationship Id="rId5" Type="http://schemas.openxmlformats.org/officeDocument/2006/relationships/image" Target="../media/image17.png"/><Relationship Id="rId10" Type="http://schemas.microsoft.com/office/2007/relationships/diagramDrawing" Target="../diagrams/drawing7.xml"/><Relationship Id="rId4" Type="http://schemas.openxmlformats.org/officeDocument/2006/relationships/image" Target="../media/image16.png"/><Relationship Id="rId9" Type="http://schemas.openxmlformats.org/officeDocument/2006/relationships/diagramColors" Target="../diagrams/colors7.xml"/></Relationships>
</file>

<file path=ppt/slides/_rels/slide13.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18.png"/><Relationship Id="rId7" Type="http://schemas.openxmlformats.org/officeDocument/2006/relationships/diagramLayout" Target="../diagrams/layout8.xm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diagramData" Target="../diagrams/data8.xml"/><Relationship Id="rId5" Type="http://schemas.openxmlformats.org/officeDocument/2006/relationships/image" Target="../media/image20.png"/><Relationship Id="rId10" Type="http://schemas.microsoft.com/office/2007/relationships/diagramDrawing" Target="../diagrams/drawing8.xml"/><Relationship Id="rId4" Type="http://schemas.openxmlformats.org/officeDocument/2006/relationships/image" Target="../media/image19.png"/><Relationship Id="rId9" Type="http://schemas.openxmlformats.org/officeDocument/2006/relationships/diagramColors" Target="../diagrams/colors8.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9.xml"/><Relationship Id="rId3" Type="http://schemas.openxmlformats.org/officeDocument/2006/relationships/image" Target="../media/image21.png"/><Relationship Id="rId7" Type="http://schemas.openxmlformats.org/officeDocument/2006/relationships/diagramLayout" Target="../diagrams/layout9.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Data" Target="../diagrams/data9.xml"/><Relationship Id="rId11" Type="http://schemas.openxmlformats.org/officeDocument/2006/relationships/hyperlink" Target="https://nationaldaycalendar.com/calendar-at-a-glance/" TargetMode="External"/><Relationship Id="rId5" Type="http://schemas.openxmlformats.org/officeDocument/2006/relationships/image" Target="../media/image23.png"/><Relationship Id="rId10" Type="http://schemas.microsoft.com/office/2007/relationships/diagramDrawing" Target="../diagrams/drawing9.xml"/><Relationship Id="rId4" Type="http://schemas.openxmlformats.org/officeDocument/2006/relationships/image" Target="../media/image22.png"/><Relationship Id="rId9" Type="http://schemas.openxmlformats.org/officeDocument/2006/relationships/diagramColors" Target="../diagrams/colors9.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10.xml"/><Relationship Id="rId3" Type="http://schemas.openxmlformats.org/officeDocument/2006/relationships/image" Target="../media/image24.png"/><Relationship Id="rId7" Type="http://schemas.openxmlformats.org/officeDocument/2006/relationships/diagramLayout" Target="../diagrams/layout10.xml"/><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diagramData" Target="../diagrams/data10.xml"/><Relationship Id="rId5" Type="http://schemas.openxmlformats.org/officeDocument/2006/relationships/image" Target="../media/image26.png"/><Relationship Id="rId10" Type="http://schemas.microsoft.com/office/2007/relationships/diagramDrawing" Target="../diagrams/drawing10.xml"/><Relationship Id="rId4" Type="http://schemas.openxmlformats.org/officeDocument/2006/relationships/image" Target="../media/image25.png"/><Relationship Id="rId9" Type="http://schemas.openxmlformats.org/officeDocument/2006/relationships/diagramColors" Target="../diagrams/colors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29.jpeg"/><Relationship Id="rId4" Type="http://schemas.openxmlformats.org/officeDocument/2006/relationships/diagramLayout" Target="../diagrams/layout11.xml"/><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30.png"/><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1.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31.png"/><Relationship Id="rId7" Type="http://schemas.openxmlformats.org/officeDocument/2006/relationships/diagramColors" Target="../diagrams/colors13.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32.png"/><Relationship Id="rId1" Type="http://schemas.openxmlformats.org/officeDocument/2006/relationships/slideLayout" Target="../slideLayouts/slideLayout9.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33.png"/><Relationship Id="rId1" Type="http://schemas.openxmlformats.org/officeDocument/2006/relationships/slideLayout" Target="../slideLayouts/slideLayout9.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34.png"/><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8.jpeg"/><Relationship Id="rId4" Type="http://schemas.openxmlformats.org/officeDocument/2006/relationships/diagramLayout" Target="../diagrams/layout4.xml"/><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11.jpeg"/><Relationship Id="rId4" Type="http://schemas.openxmlformats.org/officeDocument/2006/relationships/diagramLayout" Target="../diagrams/layout5.xml"/><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2.jpeg"/><Relationship Id="rId7" Type="http://schemas.openxmlformats.org/officeDocument/2006/relationships/diagramQuickStyle" Target="../diagrams/quickStyle6.xml"/><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14.jpeg"/><Relationship Id="rId4" Type="http://schemas.openxmlformats.org/officeDocument/2006/relationships/image" Target="../media/image13.jpeg"/><Relationship Id="rId9" Type="http://schemas.microsoft.com/office/2007/relationships/diagramDrawing" Target="../diagrams/drawin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2DA9C-DC14-4E90-8B20-A36350955160}"/>
              </a:ext>
            </a:extLst>
          </p:cNvPr>
          <p:cNvSpPr>
            <a:spLocks noGrp="1"/>
          </p:cNvSpPr>
          <p:nvPr>
            <p:ph type="ctrTitle"/>
          </p:nvPr>
        </p:nvSpPr>
        <p:spPr>
          <a:xfrm>
            <a:off x="-8455" y="2179444"/>
            <a:ext cx="9155149" cy="1406293"/>
          </a:xfrm>
        </p:spPr>
        <p:txBody>
          <a:bodyPr>
            <a:normAutofit fontScale="90000"/>
          </a:bodyPr>
          <a:lstStyle/>
          <a:p>
            <a:r>
              <a:rPr lang="en-US">
                <a:latin typeface="Source Sans Pro"/>
                <a:ea typeface="Source Sans Pro"/>
              </a:rPr>
              <a:t>How to take your social media marketing  from </a:t>
            </a:r>
          </a:p>
        </p:txBody>
      </p:sp>
      <p:sp>
        <p:nvSpPr>
          <p:cNvPr id="3" name="Subtitle 2">
            <a:extLst>
              <a:ext uri="{FF2B5EF4-FFF2-40B4-BE49-F238E27FC236}">
                <a16:creationId xmlns:a16="http://schemas.microsoft.com/office/drawing/2014/main" id="{7C1484F9-AAC2-4ED8-A823-764300AE88BC}"/>
              </a:ext>
            </a:extLst>
          </p:cNvPr>
          <p:cNvSpPr>
            <a:spLocks noGrp="1"/>
          </p:cNvSpPr>
          <p:nvPr>
            <p:ph type="subTitle" idx="1"/>
          </p:nvPr>
        </p:nvSpPr>
        <p:spPr/>
        <p:txBody>
          <a:bodyPr/>
          <a:lstStyle/>
          <a:p>
            <a:r>
              <a:rPr lang="en-US"/>
              <a:t>West Virginia District Office</a:t>
            </a:r>
          </a:p>
        </p:txBody>
      </p:sp>
      <p:graphicFrame>
        <p:nvGraphicFramePr>
          <p:cNvPr id="5" name="Diagram 8">
            <a:extLst>
              <a:ext uri="{FF2B5EF4-FFF2-40B4-BE49-F238E27FC236}">
                <a16:creationId xmlns:a16="http://schemas.microsoft.com/office/drawing/2014/main" id="{38075F5C-DB7B-4F95-8F25-3D2532232D14}"/>
              </a:ext>
            </a:extLst>
          </p:cNvPr>
          <p:cNvGraphicFramePr/>
          <p:nvPr>
            <p:extLst>
              <p:ext uri="{D42A27DB-BD31-4B8C-83A1-F6EECF244321}">
                <p14:modId xmlns:p14="http://schemas.microsoft.com/office/powerpoint/2010/main" val="3655546580"/>
              </p:ext>
            </p:extLst>
          </p:nvPr>
        </p:nvGraphicFramePr>
        <p:xfrm>
          <a:off x="745660" y="3854958"/>
          <a:ext cx="8073483" cy="1650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3405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3EC2-55FF-4C29-92C0-628663EC005D}"/>
              </a:ext>
            </a:extLst>
          </p:cNvPr>
          <p:cNvSpPr>
            <a:spLocks noGrp="1"/>
          </p:cNvSpPr>
          <p:nvPr>
            <p:ph type="ctrTitle"/>
          </p:nvPr>
        </p:nvSpPr>
        <p:spPr/>
        <p:txBody>
          <a:bodyPr/>
          <a:lstStyle/>
          <a:p>
            <a:r>
              <a:rPr lang="en-US">
                <a:latin typeface="Source Sans Pro"/>
                <a:ea typeface="Source Sans Pro"/>
              </a:rPr>
              <a:t>Be relevant</a:t>
            </a:r>
          </a:p>
        </p:txBody>
      </p:sp>
    </p:spTree>
    <p:extLst>
      <p:ext uri="{BB962C8B-B14F-4D97-AF65-F5344CB8AC3E}">
        <p14:creationId xmlns:p14="http://schemas.microsoft.com/office/powerpoint/2010/main" val="71917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CE6D-F4FD-4433-93C7-D730342B04FC}"/>
              </a:ext>
            </a:extLst>
          </p:cNvPr>
          <p:cNvSpPr>
            <a:spLocks noGrp="1"/>
          </p:cNvSpPr>
          <p:nvPr>
            <p:ph type="title"/>
          </p:nvPr>
        </p:nvSpPr>
        <p:spPr/>
        <p:txBody>
          <a:bodyPr/>
          <a:lstStyle/>
          <a:p>
            <a:r>
              <a:rPr lang="en-US"/>
              <a:t>Use the news to drive your marketing!</a:t>
            </a:r>
          </a:p>
        </p:txBody>
      </p:sp>
      <p:sp>
        <p:nvSpPr>
          <p:cNvPr id="3" name="Content Placeholder 2">
            <a:extLst>
              <a:ext uri="{FF2B5EF4-FFF2-40B4-BE49-F238E27FC236}">
                <a16:creationId xmlns:a16="http://schemas.microsoft.com/office/drawing/2014/main" id="{6C291AB2-C1F8-435A-AF26-4F34CB68FBB2}"/>
              </a:ext>
            </a:extLst>
          </p:cNvPr>
          <p:cNvSpPr>
            <a:spLocks noGrp="1"/>
          </p:cNvSpPr>
          <p:nvPr>
            <p:ph idx="1"/>
          </p:nvPr>
        </p:nvSpPr>
        <p:spPr>
          <a:xfrm>
            <a:off x="755649" y="1163409"/>
            <a:ext cx="7886700" cy="4907781"/>
          </a:xfrm>
        </p:spPr>
        <p:txBody>
          <a:bodyPr vert="horz" lIns="91440" tIns="45720" rIns="91440" bIns="45720" rtlCol="0" anchor="t">
            <a:normAutofit/>
          </a:bodyPr>
          <a:lstStyle/>
          <a:p>
            <a:pPr marL="170815" indent="-170815"/>
            <a:r>
              <a:rPr lang="en-US">
                <a:latin typeface="Source Sans Pro"/>
                <a:ea typeface="Source Sans Pro"/>
              </a:rPr>
              <a:t>National News</a:t>
            </a:r>
            <a:endParaRPr lang="en-US"/>
          </a:p>
          <a:p>
            <a:pPr marL="513715" lvl="1" indent="-170815"/>
            <a:endParaRPr lang="en-US"/>
          </a:p>
          <a:p>
            <a:pPr marL="170815" indent="-170815"/>
            <a:r>
              <a:rPr lang="en-US">
                <a:latin typeface="Source Sans Pro"/>
                <a:ea typeface="Source Sans Pro"/>
              </a:rPr>
              <a:t>Local &amp; Community Events</a:t>
            </a:r>
            <a:endParaRPr lang="en-US"/>
          </a:p>
          <a:p>
            <a:pPr marL="513715" lvl="1" indent="-170815"/>
            <a:endParaRPr lang="en-US"/>
          </a:p>
          <a:p>
            <a:pPr marL="170815" indent="-170815"/>
            <a:r>
              <a:rPr lang="en-US">
                <a:latin typeface="Source Sans Pro"/>
                <a:ea typeface="Source Sans Pro"/>
              </a:rPr>
              <a:t>"National Day of the Week"</a:t>
            </a:r>
            <a:endParaRPr lang="en-US"/>
          </a:p>
          <a:p>
            <a:pPr marL="513080" lvl="1" indent="-170815"/>
            <a:endParaRPr lang="en-US"/>
          </a:p>
          <a:p>
            <a:pPr marL="170180" indent="-170815"/>
            <a:r>
              <a:rPr lang="en-US">
                <a:latin typeface="Source Sans Pro"/>
                <a:ea typeface="Source Sans Pro"/>
              </a:rPr>
              <a:t>Cause Marketing </a:t>
            </a:r>
          </a:p>
          <a:p>
            <a:pPr marL="513080" lvl="1" indent="-170815"/>
            <a:endParaRPr lang="en-US"/>
          </a:p>
          <a:p>
            <a:pPr marL="170815" indent="-170815"/>
            <a:endParaRPr lang="en-US"/>
          </a:p>
          <a:p>
            <a:pPr marL="170815" indent="-170815"/>
            <a:endParaRPr lang="en-US"/>
          </a:p>
          <a:p>
            <a:pPr marL="170815" indent="-170815"/>
            <a:endParaRPr lang="en-US"/>
          </a:p>
          <a:p>
            <a:pPr marL="170815" indent="-170815"/>
            <a:endParaRPr lang="en-US"/>
          </a:p>
        </p:txBody>
      </p:sp>
      <p:sp>
        <p:nvSpPr>
          <p:cNvPr id="4" name="Slide Number Placeholder 3">
            <a:extLst>
              <a:ext uri="{FF2B5EF4-FFF2-40B4-BE49-F238E27FC236}">
                <a16:creationId xmlns:a16="http://schemas.microsoft.com/office/drawing/2014/main" id="{A676C42E-2B0A-4F45-A1E1-F79DCBC08F0C}"/>
              </a:ext>
            </a:extLst>
          </p:cNvPr>
          <p:cNvSpPr>
            <a:spLocks noGrp="1"/>
          </p:cNvSpPr>
          <p:nvPr>
            <p:ph type="sldNum" sz="quarter" idx="12"/>
          </p:nvPr>
        </p:nvSpPr>
        <p:spPr/>
        <p:txBody>
          <a:bodyPr/>
          <a:lstStyle/>
          <a:p>
            <a:fld id="{B1AB44B9-F1EC-4F4B-88D4-413245C9CD3E}" type="slidenum">
              <a:rPr lang="en-US" smtClean="0"/>
              <a:t>11</a:t>
            </a:fld>
            <a:endParaRPr lang="en-US"/>
          </a:p>
        </p:txBody>
      </p:sp>
      <p:sp>
        <p:nvSpPr>
          <p:cNvPr id="7" name="Footer Placeholder 3">
            <a:extLst>
              <a:ext uri="{FF2B5EF4-FFF2-40B4-BE49-F238E27FC236}">
                <a16:creationId xmlns:a16="http://schemas.microsoft.com/office/drawing/2014/main" id="{DE1D0941-1E58-42EE-9100-1C7112845E92}"/>
              </a:ext>
            </a:extLst>
          </p:cNvPr>
          <p:cNvSpPr>
            <a:spLocks noGrp="1"/>
          </p:cNvSpPr>
          <p:nvPr>
            <p:ph type="ftr" sz="quarter" idx="11"/>
          </p:nvPr>
        </p:nvSpPr>
        <p:spPr>
          <a:xfrm>
            <a:off x="3028950" y="6194307"/>
            <a:ext cx="3086100" cy="365125"/>
          </a:xfrm>
        </p:spPr>
        <p:txBody>
          <a:bodyPr/>
          <a:lstStyle/>
          <a:p>
            <a:r>
              <a:rPr lang="en-US">
                <a:solidFill>
                  <a:srgbClr val="1B1E29">
                    <a:tint val="75000"/>
                  </a:srgbClr>
                </a:solidFill>
              </a:rPr>
              <a:t>West Virginia District Office</a:t>
            </a:r>
          </a:p>
        </p:txBody>
      </p:sp>
    </p:spTree>
    <p:extLst>
      <p:ext uri="{BB962C8B-B14F-4D97-AF65-F5344CB8AC3E}">
        <p14:creationId xmlns:p14="http://schemas.microsoft.com/office/powerpoint/2010/main" val="383430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2F78-9C3F-4F09-A638-C841F2416113}"/>
              </a:ext>
            </a:extLst>
          </p:cNvPr>
          <p:cNvSpPr>
            <a:spLocks noGrp="1"/>
          </p:cNvSpPr>
          <p:nvPr>
            <p:ph type="title"/>
          </p:nvPr>
        </p:nvSpPr>
        <p:spPr/>
        <p:txBody>
          <a:bodyPr/>
          <a:lstStyle/>
          <a:p>
            <a:r>
              <a:rPr lang="en-US">
                <a:latin typeface="Source Sans Pro"/>
                <a:ea typeface="Source Sans Pro"/>
              </a:rPr>
              <a:t>National News</a:t>
            </a:r>
            <a:endParaRPr lang="en-US"/>
          </a:p>
        </p:txBody>
      </p:sp>
      <p:sp>
        <p:nvSpPr>
          <p:cNvPr id="4" name="Slide Number Placeholder 3">
            <a:extLst>
              <a:ext uri="{FF2B5EF4-FFF2-40B4-BE49-F238E27FC236}">
                <a16:creationId xmlns:a16="http://schemas.microsoft.com/office/drawing/2014/main" id="{513806B9-CFEA-47A5-912A-87E62DF003E7}"/>
              </a:ext>
            </a:extLst>
          </p:cNvPr>
          <p:cNvSpPr>
            <a:spLocks noGrp="1"/>
          </p:cNvSpPr>
          <p:nvPr>
            <p:ph type="sldNum" sz="quarter" idx="12"/>
          </p:nvPr>
        </p:nvSpPr>
        <p:spPr/>
        <p:txBody>
          <a:bodyPr/>
          <a:lstStyle/>
          <a:p>
            <a:fld id="{B1AB44B9-F1EC-4F4B-88D4-413245C9CD3E}" type="slidenum">
              <a:rPr lang="en-US" smtClean="0"/>
              <a:t>12</a:t>
            </a:fld>
            <a:endParaRPr lang="en-US"/>
          </a:p>
        </p:txBody>
      </p:sp>
      <p:pic>
        <p:nvPicPr>
          <p:cNvPr id="6" name="Picture 6">
            <a:extLst>
              <a:ext uri="{FF2B5EF4-FFF2-40B4-BE49-F238E27FC236}">
                <a16:creationId xmlns:a16="http://schemas.microsoft.com/office/drawing/2014/main" id="{0C14F146-BEE8-46D4-A8BF-56CDE410B08D}"/>
              </a:ext>
            </a:extLst>
          </p:cNvPr>
          <p:cNvPicPr>
            <a:picLocks noChangeAspect="1"/>
          </p:cNvPicPr>
          <p:nvPr/>
        </p:nvPicPr>
        <p:blipFill>
          <a:blip r:embed="rId3"/>
          <a:stretch>
            <a:fillRect/>
          </a:stretch>
        </p:blipFill>
        <p:spPr>
          <a:xfrm>
            <a:off x="3249730" y="1438508"/>
            <a:ext cx="2509646" cy="4114800"/>
          </a:xfrm>
          <a:prstGeom prst="rect">
            <a:avLst/>
          </a:prstGeom>
        </p:spPr>
      </p:pic>
      <p:pic>
        <p:nvPicPr>
          <p:cNvPr id="7" name="Picture 7">
            <a:extLst>
              <a:ext uri="{FF2B5EF4-FFF2-40B4-BE49-F238E27FC236}">
                <a16:creationId xmlns:a16="http://schemas.microsoft.com/office/drawing/2014/main" id="{30B35F4B-5CEF-4CF6-BD09-83DCA56AF3D0}"/>
              </a:ext>
            </a:extLst>
          </p:cNvPr>
          <p:cNvPicPr>
            <a:picLocks noChangeAspect="1"/>
          </p:cNvPicPr>
          <p:nvPr/>
        </p:nvPicPr>
        <p:blipFill>
          <a:blip r:embed="rId4"/>
          <a:stretch>
            <a:fillRect/>
          </a:stretch>
        </p:blipFill>
        <p:spPr>
          <a:xfrm>
            <a:off x="5888363" y="1438508"/>
            <a:ext cx="2452319" cy="4114800"/>
          </a:xfrm>
          <a:prstGeom prst="rect">
            <a:avLst/>
          </a:prstGeom>
        </p:spPr>
      </p:pic>
      <p:pic>
        <p:nvPicPr>
          <p:cNvPr id="8" name="Picture 9">
            <a:extLst>
              <a:ext uri="{FF2B5EF4-FFF2-40B4-BE49-F238E27FC236}">
                <a16:creationId xmlns:a16="http://schemas.microsoft.com/office/drawing/2014/main" id="{2776D47D-F3D0-4E16-AFE2-FBA29C635049}"/>
              </a:ext>
            </a:extLst>
          </p:cNvPr>
          <p:cNvPicPr>
            <a:picLocks noChangeAspect="1"/>
          </p:cNvPicPr>
          <p:nvPr/>
        </p:nvPicPr>
        <p:blipFill>
          <a:blip r:embed="rId5"/>
          <a:stretch>
            <a:fillRect/>
          </a:stretch>
        </p:blipFill>
        <p:spPr>
          <a:xfrm>
            <a:off x="523878" y="1438508"/>
            <a:ext cx="2591790" cy="4114800"/>
          </a:xfrm>
          <a:prstGeom prst="rect">
            <a:avLst/>
          </a:prstGeom>
        </p:spPr>
      </p:pic>
      <p:sp>
        <p:nvSpPr>
          <p:cNvPr id="3" name="TextBox 2">
            <a:extLst>
              <a:ext uri="{FF2B5EF4-FFF2-40B4-BE49-F238E27FC236}">
                <a16:creationId xmlns:a16="http://schemas.microsoft.com/office/drawing/2014/main" id="{A4E2F727-F109-40E3-932A-69656F26DBF3}"/>
              </a:ext>
            </a:extLst>
          </p:cNvPr>
          <p:cNvSpPr txBox="1"/>
          <p:nvPr/>
        </p:nvSpPr>
        <p:spPr>
          <a:xfrm>
            <a:off x="524107" y="892097"/>
            <a:ext cx="78950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ource Sans Pro"/>
              </a:rPr>
              <a:t>What is going on in national news that you can tie to? </a:t>
            </a:r>
            <a:endParaRPr lang="en-US"/>
          </a:p>
        </p:txBody>
      </p:sp>
      <p:graphicFrame>
        <p:nvGraphicFramePr>
          <p:cNvPr id="5" name="Diagram 8">
            <a:extLst>
              <a:ext uri="{FF2B5EF4-FFF2-40B4-BE49-F238E27FC236}">
                <a16:creationId xmlns:a16="http://schemas.microsoft.com/office/drawing/2014/main" id="{0E5B5D23-EAF6-4A8C-A88C-136F944A45F0}"/>
              </a:ext>
            </a:extLst>
          </p:cNvPr>
          <p:cNvGraphicFramePr/>
          <p:nvPr>
            <p:extLst>
              <p:ext uri="{D42A27DB-BD31-4B8C-83A1-F6EECF244321}">
                <p14:modId xmlns:p14="http://schemas.microsoft.com/office/powerpoint/2010/main" val="1330228134"/>
              </p:ext>
            </p:extLst>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8197794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2F78-9C3F-4F09-A638-C841F2416113}"/>
              </a:ext>
            </a:extLst>
          </p:cNvPr>
          <p:cNvSpPr>
            <a:spLocks noGrp="1"/>
          </p:cNvSpPr>
          <p:nvPr>
            <p:ph type="title"/>
          </p:nvPr>
        </p:nvSpPr>
        <p:spPr/>
        <p:txBody>
          <a:bodyPr/>
          <a:lstStyle/>
          <a:p>
            <a:r>
              <a:rPr lang="en-US">
                <a:latin typeface="Source Sans Pro"/>
                <a:ea typeface="Source Sans Pro"/>
              </a:rPr>
              <a:t>Local News</a:t>
            </a:r>
            <a:endParaRPr lang="en-US"/>
          </a:p>
        </p:txBody>
      </p:sp>
      <p:sp>
        <p:nvSpPr>
          <p:cNvPr id="4" name="Slide Number Placeholder 3">
            <a:extLst>
              <a:ext uri="{FF2B5EF4-FFF2-40B4-BE49-F238E27FC236}">
                <a16:creationId xmlns:a16="http://schemas.microsoft.com/office/drawing/2014/main" id="{513806B9-CFEA-47A5-912A-87E62DF003E7}"/>
              </a:ext>
            </a:extLst>
          </p:cNvPr>
          <p:cNvSpPr>
            <a:spLocks noGrp="1"/>
          </p:cNvSpPr>
          <p:nvPr>
            <p:ph type="sldNum" sz="quarter" idx="12"/>
          </p:nvPr>
        </p:nvSpPr>
        <p:spPr/>
        <p:txBody>
          <a:bodyPr/>
          <a:lstStyle/>
          <a:p>
            <a:fld id="{B1AB44B9-F1EC-4F4B-88D4-413245C9CD3E}" type="slidenum">
              <a:rPr lang="en-US" smtClean="0"/>
              <a:t>13</a:t>
            </a:fld>
            <a:endParaRPr lang="en-US"/>
          </a:p>
        </p:txBody>
      </p:sp>
      <p:pic>
        <p:nvPicPr>
          <p:cNvPr id="3" name="Picture 4">
            <a:extLst>
              <a:ext uri="{FF2B5EF4-FFF2-40B4-BE49-F238E27FC236}">
                <a16:creationId xmlns:a16="http://schemas.microsoft.com/office/drawing/2014/main" id="{885064B2-2D40-4D9B-BEE1-C2BD8F612604}"/>
              </a:ext>
            </a:extLst>
          </p:cNvPr>
          <p:cNvPicPr>
            <a:picLocks noChangeAspect="1"/>
          </p:cNvPicPr>
          <p:nvPr/>
        </p:nvPicPr>
        <p:blipFill>
          <a:blip r:embed="rId3"/>
          <a:stretch>
            <a:fillRect/>
          </a:stretch>
        </p:blipFill>
        <p:spPr>
          <a:xfrm>
            <a:off x="3357729" y="1494814"/>
            <a:ext cx="2642673" cy="4114800"/>
          </a:xfrm>
          <a:prstGeom prst="rect">
            <a:avLst/>
          </a:prstGeom>
        </p:spPr>
      </p:pic>
      <p:pic>
        <p:nvPicPr>
          <p:cNvPr id="5" name="Picture 8">
            <a:extLst>
              <a:ext uri="{FF2B5EF4-FFF2-40B4-BE49-F238E27FC236}">
                <a16:creationId xmlns:a16="http://schemas.microsoft.com/office/drawing/2014/main" id="{F57CF94D-13B5-4558-991E-D1B42D873087}"/>
              </a:ext>
            </a:extLst>
          </p:cNvPr>
          <p:cNvPicPr>
            <a:picLocks noChangeAspect="1"/>
          </p:cNvPicPr>
          <p:nvPr/>
        </p:nvPicPr>
        <p:blipFill>
          <a:blip r:embed="rId4"/>
          <a:stretch>
            <a:fillRect/>
          </a:stretch>
        </p:blipFill>
        <p:spPr>
          <a:xfrm>
            <a:off x="6111345" y="1494264"/>
            <a:ext cx="2420103" cy="4114800"/>
          </a:xfrm>
          <a:prstGeom prst="rect">
            <a:avLst/>
          </a:prstGeom>
        </p:spPr>
      </p:pic>
      <p:pic>
        <p:nvPicPr>
          <p:cNvPr id="9" name="Picture 9">
            <a:extLst>
              <a:ext uri="{FF2B5EF4-FFF2-40B4-BE49-F238E27FC236}">
                <a16:creationId xmlns:a16="http://schemas.microsoft.com/office/drawing/2014/main" id="{1C1507EB-CBBE-4AF0-8579-4F02BC2F21AF}"/>
              </a:ext>
            </a:extLst>
          </p:cNvPr>
          <p:cNvPicPr>
            <a:picLocks noChangeAspect="1"/>
          </p:cNvPicPr>
          <p:nvPr/>
        </p:nvPicPr>
        <p:blipFill>
          <a:blip r:embed="rId5"/>
          <a:stretch>
            <a:fillRect/>
          </a:stretch>
        </p:blipFill>
        <p:spPr>
          <a:xfrm>
            <a:off x="596742" y="1494264"/>
            <a:ext cx="2656477" cy="4114800"/>
          </a:xfrm>
          <a:prstGeom prst="rect">
            <a:avLst/>
          </a:prstGeom>
        </p:spPr>
      </p:pic>
      <p:sp>
        <p:nvSpPr>
          <p:cNvPr id="6" name="TextBox 5">
            <a:extLst>
              <a:ext uri="{FF2B5EF4-FFF2-40B4-BE49-F238E27FC236}">
                <a16:creationId xmlns:a16="http://schemas.microsoft.com/office/drawing/2014/main" id="{D8013646-07F6-432B-8575-4ECF675870E5}"/>
              </a:ext>
            </a:extLst>
          </p:cNvPr>
          <p:cNvSpPr txBox="1"/>
          <p:nvPr/>
        </p:nvSpPr>
        <p:spPr>
          <a:xfrm>
            <a:off x="624469" y="970157"/>
            <a:ext cx="759398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ource Sans Pro"/>
              </a:rPr>
              <a:t>What is going on in local news that you can connect with? </a:t>
            </a:r>
            <a:endParaRPr lang="en-US"/>
          </a:p>
        </p:txBody>
      </p:sp>
      <p:graphicFrame>
        <p:nvGraphicFramePr>
          <p:cNvPr id="7" name="Diagram 8">
            <a:extLst>
              <a:ext uri="{FF2B5EF4-FFF2-40B4-BE49-F238E27FC236}">
                <a16:creationId xmlns:a16="http://schemas.microsoft.com/office/drawing/2014/main" id="{80440EAF-B589-46EF-A5BE-4FAD4AF1DE6D}"/>
              </a:ext>
            </a:extLst>
          </p:cNvPr>
          <p:cNvGraphicFramePr/>
          <p:nvPr>
            <p:extLst>
              <p:ext uri="{D42A27DB-BD31-4B8C-83A1-F6EECF244321}">
                <p14:modId xmlns:p14="http://schemas.microsoft.com/office/powerpoint/2010/main" val="1738476306"/>
              </p:ext>
            </p:extLst>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745676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2F78-9C3F-4F09-A638-C841F2416113}"/>
              </a:ext>
            </a:extLst>
          </p:cNvPr>
          <p:cNvSpPr>
            <a:spLocks noGrp="1"/>
          </p:cNvSpPr>
          <p:nvPr>
            <p:ph type="title"/>
          </p:nvPr>
        </p:nvSpPr>
        <p:spPr/>
        <p:txBody>
          <a:bodyPr/>
          <a:lstStyle/>
          <a:p>
            <a:r>
              <a:rPr lang="en-US">
                <a:latin typeface="Source Sans Pro"/>
                <a:ea typeface="Source Sans Pro"/>
              </a:rPr>
              <a:t>National Day</a:t>
            </a:r>
            <a:endParaRPr lang="en-US"/>
          </a:p>
        </p:txBody>
      </p:sp>
      <p:sp>
        <p:nvSpPr>
          <p:cNvPr id="4" name="Slide Number Placeholder 3">
            <a:extLst>
              <a:ext uri="{FF2B5EF4-FFF2-40B4-BE49-F238E27FC236}">
                <a16:creationId xmlns:a16="http://schemas.microsoft.com/office/drawing/2014/main" id="{513806B9-CFEA-47A5-912A-87E62DF003E7}"/>
              </a:ext>
            </a:extLst>
          </p:cNvPr>
          <p:cNvSpPr>
            <a:spLocks noGrp="1"/>
          </p:cNvSpPr>
          <p:nvPr>
            <p:ph type="sldNum" sz="quarter" idx="12"/>
          </p:nvPr>
        </p:nvSpPr>
        <p:spPr/>
        <p:txBody>
          <a:bodyPr/>
          <a:lstStyle/>
          <a:p>
            <a:fld id="{B1AB44B9-F1EC-4F4B-88D4-413245C9CD3E}" type="slidenum">
              <a:rPr lang="en-US" smtClean="0"/>
              <a:t>14</a:t>
            </a:fld>
            <a:endParaRPr lang="en-US"/>
          </a:p>
        </p:txBody>
      </p:sp>
      <p:pic>
        <p:nvPicPr>
          <p:cNvPr id="6" name="Picture 6">
            <a:extLst>
              <a:ext uri="{FF2B5EF4-FFF2-40B4-BE49-F238E27FC236}">
                <a16:creationId xmlns:a16="http://schemas.microsoft.com/office/drawing/2014/main" id="{DCB72ABF-AD11-47BC-AD2A-93CD4CD1979F}"/>
              </a:ext>
            </a:extLst>
          </p:cNvPr>
          <p:cNvPicPr>
            <a:picLocks noChangeAspect="1"/>
          </p:cNvPicPr>
          <p:nvPr/>
        </p:nvPicPr>
        <p:blipFill>
          <a:blip r:embed="rId3"/>
          <a:stretch>
            <a:fillRect/>
          </a:stretch>
        </p:blipFill>
        <p:spPr>
          <a:xfrm>
            <a:off x="630898" y="1495663"/>
            <a:ext cx="2596718" cy="4114800"/>
          </a:xfrm>
          <a:prstGeom prst="rect">
            <a:avLst/>
          </a:prstGeom>
        </p:spPr>
      </p:pic>
      <p:pic>
        <p:nvPicPr>
          <p:cNvPr id="7" name="Picture 7">
            <a:extLst>
              <a:ext uri="{FF2B5EF4-FFF2-40B4-BE49-F238E27FC236}">
                <a16:creationId xmlns:a16="http://schemas.microsoft.com/office/drawing/2014/main" id="{A8BA124E-90E7-419A-B115-249CA5ABFA97}"/>
              </a:ext>
            </a:extLst>
          </p:cNvPr>
          <p:cNvPicPr>
            <a:picLocks noChangeAspect="1"/>
          </p:cNvPicPr>
          <p:nvPr/>
        </p:nvPicPr>
        <p:blipFill>
          <a:blip r:embed="rId4"/>
          <a:stretch>
            <a:fillRect/>
          </a:stretch>
        </p:blipFill>
        <p:spPr>
          <a:xfrm>
            <a:off x="3288384" y="1495663"/>
            <a:ext cx="2561922" cy="4114800"/>
          </a:xfrm>
          <a:prstGeom prst="rect">
            <a:avLst/>
          </a:prstGeom>
        </p:spPr>
      </p:pic>
      <p:pic>
        <p:nvPicPr>
          <p:cNvPr id="8" name="Picture 9">
            <a:extLst>
              <a:ext uri="{FF2B5EF4-FFF2-40B4-BE49-F238E27FC236}">
                <a16:creationId xmlns:a16="http://schemas.microsoft.com/office/drawing/2014/main" id="{01C48035-42E4-41D0-9F1C-3B6E67FE3A62}"/>
              </a:ext>
            </a:extLst>
          </p:cNvPr>
          <p:cNvPicPr>
            <a:picLocks noChangeAspect="1"/>
          </p:cNvPicPr>
          <p:nvPr/>
        </p:nvPicPr>
        <p:blipFill>
          <a:blip r:embed="rId5"/>
          <a:stretch>
            <a:fillRect/>
          </a:stretch>
        </p:blipFill>
        <p:spPr>
          <a:xfrm>
            <a:off x="5940423" y="1495663"/>
            <a:ext cx="2472655" cy="4114800"/>
          </a:xfrm>
          <a:prstGeom prst="rect">
            <a:avLst/>
          </a:prstGeom>
        </p:spPr>
      </p:pic>
      <p:graphicFrame>
        <p:nvGraphicFramePr>
          <p:cNvPr id="11" name="Diagram 8">
            <a:extLst>
              <a:ext uri="{FF2B5EF4-FFF2-40B4-BE49-F238E27FC236}">
                <a16:creationId xmlns:a16="http://schemas.microsoft.com/office/drawing/2014/main" id="{7305A16B-1E60-4AF9-9B3A-EE8F4F51F8A2}"/>
              </a:ext>
            </a:extLst>
          </p:cNvPr>
          <p:cNvGraphicFramePr/>
          <p:nvPr>
            <p:extLst>
              <p:ext uri="{D42A27DB-BD31-4B8C-83A1-F6EECF244321}">
                <p14:modId xmlns:p14="http://schemas.microsoft.com/office/powerpoint/2010/main" val="3200060786"/>
              </p:ext>
            </p:extLst>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6" name="TextBox 15">
            <a:extLst>
              <a:ext uri="{FF2B5EF4-FFF2-40B4-BE49-F238E27FC236}">
                <a16:creationId xmlns:a16="http://schemas.microsoft.com/office/drawing/2014/main" id="{1EC13E2A-B46A-45EE-AA73-A2DCFC4E3DCD}"/>
              </a:ext>
            </a:extLst>
          </p:cNvPr>
          <p:cNvSpPr txBox="1"/>
          <p:nvPr/>
        </p:nvSpPr>
        <p:spPr>
          <a:xfrm>
            <a:off x="624468" y="959005"/>
            <a:ext cx="75716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atin typeface="Source Sans Pro"/>
                <a:ea typeface="Source Sans Pro"/>
              </a:rPr>
              <a:t>Tap into the "</a:t>
            </a:r>
            <a:r>
              <a:rPr lang="en-US">
                <a:latin typeface="Source Sans Pro"/>
                <a:ea typeface="Source Sans Pro"/>
                <a:hlinkClick r:id="rId11"/>
              </a:rPr>
              <a:t>National Day of the Week</a:t>
            </a:r>
            <a:r>
              <a:rPr lang="en-US">
                <a:latin typeface="Source Sans Pro"/>
                <a:ea typeface="Source Sans Pro"/>
              </a:rPr>
              <a:t>" calendar. </a:t>
            </a:r>
            <a:endParaRPr lang="en-US"/>
          </a:p>
        </p:txBody>
      </p:sp>
    </p:spTree>
    <p:extLst>
      <p:ext uri="{BB962C8B-B14F-4D97-AF65-F5344CB8AC3E}">
        <p14:creationId xmlns:p14="http://schemas.microsoft.com/office/powerpoint/2010/main" val="3233232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2F78-9C3F-4F09-A638-C841F2416113}"/>
              </a:ext>
            </a:extLst>
          </p:cNvPr>
          <p:cNvSpPr>
            <a:spLocks noGrp="1"/>
          </p:cNvSpPr>
          <p:nvPr>
            <p:ph type="title"/>
          </p:nvPr>
        </p:nvSpPr>
        <p:spPr/>
        <p:txBody>
          <a:bodyPr/>
          <a:lstStyle/>
          <a:p>
            <a:r>
              <a:rPr lang="en-US">
                <a:latin typeface="Source Sans Pro"/>
                <a:ea typeface="Source Sans Pro"/>
              </a:rPr>
              <a:t>Give Back</a:t>
            </a:r>
            <a:endParaRPr lang="en-US"/>
          </a:p>
        </p:txBody>
      </p:sp>
      <p:sp>
        <p:nvSpPr>
          <p:cNvPr id="4" name="Slide Number Placeholder 3">
            <a:extLst>
              <a:ext uri="{FF2B5EF4-FFF2-40B4-BE49-F238E27FC236}">
                <a16:creationId xmlns:a16="http://schemas.microsoft.com/office/drawing/2014/main" id="{513806B9-CFEA-47A5-912A-87E62DF003E7}"/>
              </a:ext>
            </a:extLst>
          </p:cNvPr>
          <p:cNvSpPr>
            <a:spLocks noGrp="1"/>
          </p:cNvSpPr>
          <p:nvPr>
            <p:ph type="sldNum" sz="quarter" idx="12"/>
          </p:nvPr>
        </p:nvSpPr>
        <p:spPr/>
        <p:txBody>
          <a:bodyPr/>
          <a:lstStyle/>
          <a:p>
            <a:fld id="{B1AB44B9-F1EC-4F4B-88D4-413245C9CD3E}" type="slidenum">
              <a:rPr lang="en-US" smtClean="0"/>
              <a:t>15</a:t>
            </a:fld>
            <a:endParaRPr lang="en-US"/>
          </a:p>
        </p:txBody>
      </p:sp>
      <p:pic>
        <p:nvPicPr>
          <p:cNvPr id="6" name="Picture 6">
            <a:extLst>
              <a:ext uri="{FF2B5EF4-FFF2-40B4-BE49-F238E27FC236}">
                <a16:creationId xmlns:a16="http://schemas.microsoft.com/office/drawing/2014/main" id="{E143F55F-5E6D-4D69-8988-0DCC7459A856}"/>
              </a:ext>
            </a:extLst>
          </p:cNvPr>
          <p:cNvPicPr>
            <a:picLocks noChangeAspect="1"/>
          </p:cNvPicPr>
          <p:nvPr/>
        </p:nvPicPr>
        <p:blipFill>
          <a:blip r:embed="rId3"/>
          <a:stretch>
            <a:fillRect/>
          </a:stretch>
        </p:blipFill>
        <p:spPr>
          <a:xfrm>
            <a:off x="627396" y="2143014"/>
            <a:ext cx="2683583" cy="3131723"/>
          </a:xfrm>
          <a:prstGeom prst="rect">
            <a:avLst/>
          </a:prstGeom>
        </p:spPr>
      </p:pic>
      <p:pic>
        <p:nvPicPr>
          <p:cNvPr id="7" name="Picture 7">
            <a:extLst>
              <a:ext uri="{FF2B5EF4-FFF2-40B4-BE49-F238E27FC236}">
                <a16:creationId xmlns:a16="http://schemas.microsoft.com/office/drawing/2014/main" id="{3090D2BC-2C56-46D3-8788-48790833138B}"/>
              </a:ext>
            </a:extLst>
          </p:cNvPr>
          <p:cNvPicPr>
            <a:picLocks noChangeAspect="1"/>
          </p:cNvPicPr>
          <p:nvPr/>
        </p:nvPicPr>
        <p:blipFill>
          <a:blip r:embed="rId4"/>
          <a:stretch>
            <a:fillRect/>
          </a:stretch>
        </p:blipFill>
        <p:spPr>
          <a:xfrm>
            <a:off x="3386501" y="2140523"/>
            <a:ext cx="2631688" cy="3258387"/>
          </a:xfrm>
          <a:prstGeom prst="rect">
            <a:avLst/>
          </a:prstGeom>
        </p:spPr>
      </p:pic>
      <p:pic>
        <p:nvPicPr>
          <p:cNvPr id="8" name="Picture 8">
            <a:extLst>
              <a:ext uri="{FF2B5EF4-FFF2-40B4-BE49-F238E27FC236}">
                <a16:creationId xmlns:a16="http://schemas.microsoft.com/office/drawing/2014/main" id="{B6A1C6B1-4D36-4F45-B5EF-BE226195E754}"/>
              </a:ext>
            </a:extLst>
          </p:cNvPr>
          <p:cNvPicPr>
            <a:picLocks noChangeAspect="1"/>
          </p:cNvPicPr>
          <p:nvPr/>
        </p:nvPicPr>
        <p:blipFill>
          <a:blip r:embed="rId5"/>
          <a:stretch>
            <a:fillRect/>
          </a:stretch>
        </p:blipFill>
        <p:spPr>
          <a:xfrm>
            <a:off x="6081663" y="2139727"/>
            <a:ext cx="2540644" cy="3215144"/>
          </a:xfrm>
          <a:prstGeom prst="rect">
            <a:avLst/>
          </a:prstGeom>
        </p:spPr>
      </p:pic>
      <p:graphicFrame>
        <p:nvGraphicFramePr>
          <p:cNvPr id="3" name="Diagram 8">
            <a:extLst>
              <a:ext uri="{FF2B5EF4-FFF2-40B4-BE49-F238E27FC236}">
                <a16:creationId xmlns:a16="http://schemas.microsoft.com/office/drawing/2014/main" id="{5DBBA42C-980A-4556-8EC8-7AB0F0FE63BB}"/>
              </a:ext>
            </a:extLst>
          </p:cNvPr>
          <p:cNvGraphicFramePr/>
          <p:nvPr>
            <p:extLst>
              <p:ext uri="{D42A27DB-BD31-4B8C-83A1-F6EECF244321}">
                <p14:modId xmlns:p14="http://schemas.microsoft.com/office/powerpoint/2010/main" val="503958528"/>
              </p:ext>
            </p:extLst>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3" name="TextBox 12">
            <a:extLst>
              <a:ext uri="{FF2B5EF4-FFF2-40B4-BE49-F238E27FC236}">
                <a16:creationId xmlns:a16="http://schemas.microsoft.com/office/drawing/2014/main" id="{CFBA16AD-6073-42F2-88ED-A668E8051659}"/>
              </a:ext>
            </a:extLst>
          </p:cNvPr>
          <p:cNvSpPr txBox="1"/>
          <p:nvPr/>
        </p:nvSpPr>
        <p:spPr>
          <a:xfrm>
            <a:off x="635620" y="1048215"/>
            <a:ext cx="7984272"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Give Back Campaign is a great way to promote your merchandise while supporting a cause close to your heart. </a:t>
            </a:r>
          </a:p>
        </p:txBody>
      </p:sp>
    </p:spTree>
    <p:extLst>
      <p:ext uri="{BB962C8B-B14F-4D97-AF65-F5344CB8AC3E}">
        <p14:creationId xmlns:p14="http://schemas.microsoft.com/office/powerpoint/2010/main" val="3383909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3EC2-55FF-4C29-92C0-628663EC005D}"/>
              </a:ext>
            </a:extLst>
          </p:cNvPr>
          <p:cNvSpPr>
            <a:spLocks noGrp="1"/>
          </p:cNvSpPr>
          <p:nvPr>
            <p:ph type="ctrTitle"/>
          </p:nvPr>
        </p:nvSpPr>
        <p:spPr>
          <a:xfrm>
            <a:off x="1143000" y="3032302"/>
            <a:ext cx="6858000" cy="793396"/>
          </a:xfrm>
        </p:spPr>
        <p:txBody>
          <a:bodyPr>
            <a:normAutofit fontScale="90000"/>
          </a:bodyPr>
          <a:lstStyle/>
          <a:p>
            <a:r>
              <a:rPr lang="en-US"/>
              <a:t>Take your store to your customer</a:t>
            </a:r>
          </a:p>
        </p:txBody>
      </p:sp>
    </p:spTree>
    <p:extLst>
      <p:ext uri="{BB962C8B-B14F-4D97-AF65-F5344CB8AC3E}">
        <p14:creationId xmlns:p14="http://schemas.microsoft.com/office/powerpoint/2010/main" val="38872622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CAE9-938B-4671-8938-974279B3CED0}"/>
              </a:ext>
            </a:extLst>
          </p:cNvPr>
          <p:cNvSpPr>
            <a:spLocks noGrp="1"/>
          </p:cNvSpPr>
          <p:nvPr>
            <p:ph type="title"/>
          </p:nvPr>
        </p:nvSpPr>
        <p:spPr/>
        <p:txBody>
          <a:bodyPr/>
          <a:lstStyle/>
          <a:p>
            <a:r>
              <a:rPr lang="en-US">
                <a:latin typeface="Source Sans Pro"/>
                <a:ea typeface="Source Sans Pro"/>
              </a:rPr>
              <a:t>Social Distancing to the Extreme</a:t>
            </a:r>
            <a:endParaRPr lang="en-US"/>
          </a:p>
        </p:txBody>
      </p:sp>
      <p:sp>
        <p:nvSpPr>
          <p:cNvPr id="4" name="Slide Number Placeholder 3">
            <a:extLst>
              <a:ext uri="{FF2B5EF4-FFF2-40B4-BE49-F238E27FC236}">
                <a16:creationId xmlns:a16="http://schemas.microsoft.com/office/drawing/2014/main" id="{9BFB349B-E6B5-4F2C-8B88-AB25A57BF408}"/>
              </a:ext>
            </a:extLst>
          </p:cNvPr>
          <p:cNvSpPr>
            <a:spLocks noGrp="1"/>
          </p:cNvSpPr>
          <p:nvPr>
            <p:ph type="sldNum" sz="quarter" idx="12"/>
          </p:nvPr>
        </p:nvSpPr>
        <p:spPr/>
        <p:txBody>
          <a:bodyPr/>
          <a:lstStyle/>
          <a:p>
            <a:fld id="{B1AB44B9-F1EC-4F4B-88D4-413245C9CD3E}" type="slidenum">
              <a:rPr lang="en-US" smtClean="0"/>
              <a:t>17</a:t>
            </a:fld>
            <a:endParaRPr lang="en-US"/>
          </a:p>
        </p:txBody>
      </p:sp>
      <p:sp>
        <p:nvSpPr>
          <p:cNvPr id="5" name="Footer Placeholder 3">
            <a:extLst>
              <a:ext uri="{FF2B5EF4-FFF2-40B4-BE49-F238E27FC236}">
                <a16:creationId xmlns:a16="http://schemas.microsoft.com/office/drawing/2014/main" id="{4C6C11D1-90E1-4221-9272-CEB536F4749A}"/>
              </a:ext>
            </a:extLst>
          </p:cNvPr>
          <p:cNvSpPr>
            <a:spLocks noGrp="1"/>
          </p:cNvSpPr>
          <p:nvPr>
            <p:ph type="ftr" sz="quarter" idx="11"/>
          </p:nvPr>
        </p:nvSpPr>
        <p:spPr>
          <a:xfrm>
            <a:off x="3028950" y="6194307"/>
            <a:ext cx="3086100" cy="365125"/>
          </a:xfrm>
        </p:spPr>
        <p:txBody>
          <a:bodyPr/>
          <a:lstStyle/>
          <a:p>
            <a:r>
              <a:rPr lang="en-US">
                <a:solidFill>
                  <a:srgbClr val="1B1E29">
                    <a:tint val="75000"/>
                  </a:srgbClr>
                </a:solidFill>
              </a:rPr>
              <a:t>West Virginia District Office</a:t>
            </a:r>
          </a:p>
        </p:txBody>
      </p:sp>
      <p:sp>
        <p:nvSpPr>
          <p:cNvPr id="7" name="Content Placeholder 9">
            <a:extLst>
              <a:ext uri="{FF2B5EF4-FFF2-40B4-BE49-F238E27FC236}">
                <a16:creationId xmlns:a16="http://schemas.microsoft.com/office/drawing/2014/main" id="{D6BE010F-C2F3-4FD7-AE6E-5A722D2E7A0D}"/>
              </a:ext>
            </a:extLst>
          </p:cNvPr>
          <p:cNvSpPr>
            <a:spLocks noGrp="1"/>
          </p:cNvSpPr>
          <p:nvPr>
            <p:ph idx="1"/>
          </p:nvPr>
        </p:nvSpPr>
        <p:spPr>
          <a:xfrm>
            <a:off x="628650" y="1585748"/>
            <a:ext cx="7886700" cy="4446510"/>
          </a:xfrm>
        </p:spPr>
        <p:txBody>
          <a:bodyPr/>
          <a:lstStyle/>
          <a:p>
            <a:r>
              <a:rPr lang="en-US"/>
              <a:t>Have a tent sale, sidewalk sale, pop up outdoor market</a:t>
            </a:r>
          </a:p>
          <a:p>
            <a:pPr marL="0" indent="0">
              <a:buNone/>
            </a:pPr>
            <a:endParaRPr lang="en-US"/>
          </a:p>
          <a:p>
            <a:r>
              <a:rPr lang="en-US"/>
              <a:t>Beef up your website</a:t>
            </a:r>
          </a:p>
          <a:p>
            <a:pPr marL="0" indent="0">
              <a:buNone/>
            </a:pPr>
            <a:endParaRPr lang="en-US"/>
          </a:p>
          <a:p>
            <a:r>
              <a:rPr lang="en-US"/>
              <a:t>Use your social media to go live and have daily/weekly specials</a:t>
            </a:r>
          </a:p>
        </p:txBody>
      </p:sp>
    </p:spTree>
    <p:extLst>
      <p:ext uri="{BB962C8B-B14F-4D97-AF65-F5344CB8AC3E}">
        <p14:creationId xmlns:p14="http://schemas.microsoft.com/office/powerpoint/2010/main" val="303561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2F78-9C3F-4F09-A638-C841F2416113}"/>
              </a:ext>
            </a:extLst>
          </p:cNvPr>
          <p:cNvSpPr>
            <a:spLocks noGrp="1"/>
          </p:cNvSpPr>
          <p:nvPr>
            <p:ph type="title"/>
          </p:nvPr>
        </p:nvSpPr>
        <p:spPr/>
        <p:txBody>
          <a:bodyPr/>
          <a:lstStyle/>
          <a:p>
            <a:r>
              <a:rPr lang="en-US">
                <a:latin typeface="Source Sans Pro"/>
                <a:ea typeface="Source Sans Pro"/>
              </a:rPr>
              <a:t>Livestreams</a:t>
            </a:r>
            <a:endParaRPr lang="en-US"/>
          </a:p>
        </p:txBody>
      </p:sp>
      <p:sp>
        <p:nvSpPr>
          <p:cNvPr id="4" name="Slide Number Placeholder 3">
            <a:extLst>
              <a:ext uri="{FF2B5EF4-FFF2-40B4-BE49-F238E27FC236}">
                <a16:creationId xmlns:a16="http://schemas.microsoft.com/office/drawing/2014/main" id="{513806B9-CFEA-47A5-912A-87E62DF003E7}"/>
              </a:ext>
            </a:extLst>
          </p:cNvPr>
          <p:cNvSpPr>
            <a:spLocks noGrp="1"/>
          </p:cNvSpPr>
          <p:nvPr>
            <p:ph type="sldNum" sz="quarter" idx="12"/>
          </p:nvPr>
        </p:nvSpPr>
        <p:spPr/>
        <p:txBody>
          <a:bodyPr/>
          <a:lstStyle/>
          <a:p>
            <a:fld id="{B1AB44B9-F1EC-4F4B-88D4-413245C9CD3E}" type="slidenum">
              <a:rPr lang="en-US" smtClean="0"/>
              <a:t>18</a:t>
            </a:fld>
            <a:endParaRPr lang="en-US"/>
          </a:p>
        </p:txBody>
      </p:sp>
      <p:graphicFrame>
        <p:nvGraphicFramePr>
          <p:cNvPr id="3" name="Diagram 8">
            <a:extLst>
              <a:ext uri="{FF2B5EF4-FFF2-40B4-BE49-F238E27FC236}">
                <a16:creationId xmlns:a16="http://schemas.microsoft.com/office/drawing/2014/main" id="{5DBBA42C-980A-4556-8EC8-7AB0F0FE63BB}"/>
              </a:ext>
            </a:extLst>
          </p:cNvPr>
          <p:cNvGraphicFramePr/>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Box 12">
            <a:extLst>
              <a:ext uri="{FF2B5EF4-FFF2-40B4-BE49-F238E27FC236}">
                <a16:creationId xmlns:a16="http://schemas.microsoft.com/office/drawing/2014/main" id="{CFBA16AD-6073-42F2-88ED-A668E8051659}"/>
              </a:ext>
            </a:extLst>
          </p:cNvPr>
          <p:cNvSpPr txBox="1"/>
          <p:nvPr/>
        </p:nvSpPr>
        <p:spPr>
          <a:xfrm>
            <a:off x="635620" y="1048215"/>
            <a:ext cx="798427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Live stream products to raise product awareness</a:t>
            </a:r>
          </a:p>
        </p:txBody>
      </p:sp>
      <p:pic>
        <p:nvPicPr>
          <p:cNvPr id="6" name="Picture 5">
            <a:extLst>
              <a:ext uri="{FF2B5EF4-FFF2-40B4-BE49-F238E27FC236}">
                <a16:creationId xmlns:a16="http://schemas.microsoft.com/office/drawing/2014/main" id="{E2BB62BC-11E0-47BB-8F19-B7D864ABDB86}"/>
              </a:ext>
            </a:extLst>
          </p:cNvPr>
          <p:cNvPicPr/>
          <p:nvPr/>
        </p:nvPicPr>
        <p:blipFill>
          <a:blip r:embed="rId8">
            <a:extLst>
              <a:ext uri="{28A0092B-C50C-407E-A947-70E740481C1C}">
                <a14:useLocalDpi xmlns:a14="http://schemas.microsoft.com/office/drawing/2010/main" val="0"/>
              </a:ext>
            </a:extLst>
          </a:blip>
          <a:stretch>
            <a:fillRect/>
          </a:stretch>
        </p:blipFill>
        <p:spPr>
          <a:xfrm>
            <a:off x="613318" y="1807058"/>
            <a:ext cx="2482516" cy="3546451"/>
          </a:xfrm>
          <a:prstGeom prst="rect">
            <a:avLst/>
          </a:prstGeom>
        </p:spPr>
      </p:pic>
      <p:pic>
        <p:nvPicPr>
          <p:cNvPr id="7" name="Picture 6">
            <a:extLst>
              <a:ext uri="{FF2B5EF4-FFF2-40B4-BE49-F238E27FC236}">
                <a16:creationId xmlns:a16="http://schemas.microsoft.com/office/drawing/2014/main" id="{8A6A7FDD-D3E5-4C03-BD9A-3A259C64F552}"/>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6112336" y="1835475"/>
            <a:ext cx="2141622" cy="3569370"/>
          </a:xfrm>
          <a:prstGeom prst="rect">
            <a:avLst/>
          </a:prstGeom>
        </p:spPr>
      </p:pic>
      <p:pic>
        <p:nvPicPr>
          <p:cNvPr id="8" name="Picture 7">
            <a:extLst>
              <a:ext uri="{FF2B5EF4-FFF2-40B4-BE49-F238E27FC236}">
                <a16:creationId xmlns:a16="http://schemas.microsoft.com/office/drawing/2014/main" id="{6D595EE9-25F5-4FB1-ADBF-C525A24477BF}"/>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3380999" y="1835475"/>
            <a:ext cx="2382002" cy="3518034"/>
          </a:xfrm>
          <a:prstGeom prst="rect">
            <a:avLst/>
          </a:prstGeom>
        </p:spPr>
      </p:pic>
    </p:spTree>
    <p:extLst>
      <p:ext uri="{BB962C8B-B14F-4D97-AF65-F5344CB8AC3E}">
        <p14:creationId xmlns:p14="http://schemas.microsoft.com/office/powerpoint/2010/main" val="2734581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3EC2-55FF-4C29-92C0-628663EC005D}"/>
              </a:ext>
            </a:extLst>
          </p:cNvPr>
          <p:cNvSpPr>
            <a:spLocks noGrp="1"/>
          </p:cNvSpPr>
          <p:nvPr>
            <p:ph type="ctrTitle"/>
          </p:nvPr>
        </p:nvSpPr>
        <p:spPr>
          <a:xfrm>
            <a:off x="1143000" y="3032302"/>
            <a:ext cx="6858000" cy="793396"/>
          </a:xfrm>
        </p:spPr>
        <p:txBody>
          <a:bodyPr/>
          <a:lstStyle/>
          <a:p>
            <a:r>
              <a:rPr lang="en-US"/>
              <a:t>Contests</a:t>
            </a:r>
          </a:p>
        </p:txBody>
      </p:sp>
    </p:spTree>
    <p:extLst>
      <p:ext uri="{BB962C8B-B14F-4D97-AF65-F5344CB8AC3E}">
        <p14:creationId xmlns:p14="http://schemas.microsoft.com/office/powerpoint/2010/main" val="304604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4837-BED0-4900-A509-CAA54C315C31}"/>
              </a:ext>
            </a:extLst>
          </p:cNvPr>
          <p:cNvSpPr>
            <a:spLocks noGrp="1"/>
          </p:cNvSpPr>
          <p:nvPr>
            <p:ph type="title"/>
          </p:nvPr>
        </p:nvSpPr>
        <p:spPr>
          <a:xfrm>
            <a:off x="616998" y="457970"/>
            <a:ext cx="6241197" cy="449178"/>
          </a:xfrm>
        </p:spPr>
        <p:txBody>
          <a:bodyPr>
            <a:normAutofit fontScale="90000"/>
          </a:bodyPr>
          <a:lstStyle/>
          <a:p>
            <a:pPr algn="l"/>
            <a:r>
              <a:rPr lang="en-US" sz="2700">
                <a:latin typeface="Source Sans Pro"/>
                <a:ea typeface="Source Sans Pro"/>
              </a:rPr>
              <a:t>Email Updates</a:t>
            </a:r>
          </a:p>
        </p:txBody>
      </p:sp>
      <p:pic>
        <p:nvPicPr>
          <p:cNvPr id="8" name="Content Placeholder 7">
            <a:extLst>
              <a:ext uri="{FF2B5EF4-FFF2-40B4-BE49-F238E27FC236}">
                <a16:creationId xmlns:a16="http://schemas.microsoft.com/office/drawing/2014/main" id="{889F8F00-670C-440A-B522-1019D0A9CCBF}"/>
              </a:ext>
            </a:extLst>
          </p:cNvPr>
          <p:cNvPicPr>
            <a:picLocks noGrp="1" noChangeAspect="1"/>
          </p:cNvPicPr>
          <p:nvPr>
            <p:ph idx="1"/>
          </p:nvPr>
        </p:nvPicPr>
        <p:blipFill>
          <a:blip r:embed="rId3"/>
          <a:stretch>
            <a:fillRect/>
          </a:stretch>
        </p:blipFill>
        <p:spPr>
          <a:xfrm>
            <a:off x="960935" y="1625660"/>
            <a:ext cx="7222126" cy="3775927"/>
          </a:xfrm>
        </p:spPr>
      </p:pic>
      <p:sp>
        <p:nvSpPr>
          <p:cNvPr id="4" name="Footer Placeholder 3">
            <a:extLst>
              <a:ext uri="{FF2B5EF4-FFF2-40B4-BE49-F238E27FC236}">
                <a16:creationId xmlns:a16="http://schemas.microsoft.com/office/drawing/2014/main" id="{1955EA88-8A0B-416E-9C96-7F0885465973}"/>
              </a:ext>
            </a:extLst>
          </p:cNvPr>
          <p:cNvSpPr>
            <a:spLocks noGrp="1"/>
          </p:cNvSpPr>
          <p:nvPr>
            <p:ph type="ftr" sz="quarter" idx="11"/>
          </p:nvPr>
        </p:nvSpPr>
        <p:spPr/>
        <p:txBody>
          <a:bodyPr/>
          <a:lstStyle/>
          <a:p>
            <a:pPr defTabSz="685800">
              <a:defRPr/>
            </a:pPr>
            <a:r>
              <a:rPr lang="en-US">
                <a:solidFill>
                  <a:srgbClr val="1B1E29">
                    <a:tint val="75000"/>
                  </a:srgbClr>
                </a:solidFill>
              </a:rPr>
              <a:t>West Virginia District Office</a:t>
            </a:r>
          </a:p>
        </p:txBody>
      </p:sp>
      <p:sp>
        <p:nvSpPr>
          <p:cNvPr id="5" name="Slide Number Placeholder 4">
            <a:extLst>
              <a:ext uri="{FF2B5EF4-FFF2-40B4-BE49-F238E27FC236}">
                <a16:creationId xmlns:a16="http://schemas.microsoft.com/office/drawing/2014/main" id="{B8151ABC-EE05-480F-AC40-1B3C48BCD09D}"/>
              </a:ext>
            </a:extLst>
          </p:cNvPr>
          <p:cNvSpPr>
            <a:spLocks noGrp="1"/>
          </p:cNvSpPr>
          <p:nvPr>
            <p:ph type="sldNum" sz="quarter" idx="12"/>
          </p:nvPr>
        </p:nvSpPr>
        <p:spPr/>
        <p:txBody>
          <a:bodyPr/>
          <a:lstStyle/>
          <a:p>
            <a:pPr defTabSz="685800">
              <a:defRPr/>
            </a:pPr>
            <a:fld id="{B1AB44B9-F1EC-4F4B-88D4-413245C9CD3E}" type="slidenum">
              <a:rPr lang="en-US">
                <a:solidFill>
                  <a:srgbClr val="1B1E29">
                    <a:tint val="75000"/>
                  </a:srgbClr>
                </a:solidFill>
              </a:rPr>
              <a:pPr defTabSz="685800">
                <a:defRPr/>
              </a:pPr>
              <a:t>2</a:t>
            </a:fld>
            <a:endParaRPr lang="en-US">
              <a:solidFill>
                <a:srgbClr val="1B1E29">
                  <a:tint val="75000"/>
                </a:srgbClr>
              </a:solidFill>
            </a:endParaRPr>
          </a:p>
        </p:txBody>
      </p:sp>
      <p:sp>
        <p:nvSpPr>
          <p:cNvPr id="6" name="Subtitle 5">
            <a:extLst>
              <a:ext uri="{FF2B5EF4-FFF2-40B4-BE49-F238E27FC236}">
                <a16:creationId xmlns:a16="http://schemas.microsoft.com/office/drawing/2014/main" id="{8C38E04A-D134-4F51-96BB-2BBB08EBB700}"/>
              </a:ext>
            </a:extLst>
          </p:cNvPr>
          <p:cNvSpPr>
            <a:spLocks noGrp="1"/>
          </p:cNvSpPr>
          <p:nvPr>
            <p:ph type="subTitle" idx="13"/>
          </p:nvPr>
        </p:nvSpPr>
        <p:spPr>
          <a:xfrm>
            <a:off x="1614486" y="5555047"/>
            <a:ext cx="5915025" cy="522053"/>
          </a:xfrm>
        </p:spPr>
        <p:txBody>
          <a:bodyPr vert="horz" lIns="68580" tIns="34290" rIns="68580" bIns="34290" rtlCol="0" anchor="t">
            <a:normAutofit/>
          </a:bodyPr>
          <a:lstStyle/>
          <a:p>
            <a:r>
              <a:rPr lang="en-US" sz="2100" b="0">
                <a:solidFill>
                  <a:srgbClr val="C00000"/>
                </a:solidFill>
                <a:latin typeface="+mn-lt"/>
                <a:ea typeface="Source Sans Pro"/>
              </a:rPr>
              <a:t>www.sba.gov/updates</a:t>
            </a:r>
          </a:p>
        </p:txBody>
      </p:sp>
      <p:cxnSp>
        <p:nvCxnSpPr>
          <p:cNvPr id="3" name="Straight Connector 2">
            <a:extLst>
              <a:ext uri="{FF2B5EF4-FFF2-40B4-BE49-F238E27FC236}">
                <a16:creationId xmlns:a16="http://schemas.microsoft.com/office/drawing/2014/main" id="{F351B4D8-ACB8-428F-8B29-ABAC4A7E6677}"/>
              </a:ext>
            </a:extLst>
          </p:cNvPr>
          <p:cNvCxnSpPr/>
          <p:nvPr/>
        </p:nvCxnSpPr>
        <p:spPr>
          <a:xfrm flipV="1">
            <a:off x="-546556" y="1151207"/>
            <a:ext cx="9691346" cy="0"/>
          </a:xfrm>
          <a:prstGeom prst="line">
            <a:avLst/>
          </a:prstGeom>
          <a:ln>
            <a:solidFill>
              <a:srgbClr val="C000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164017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A354F-9903-4CEC-9078-0610947E3EE4}"/>
              </a:ext>
            </a:extLst>
          </p:cNvPr>
          <p:cNvSpPr>
            <a:spLocks noGrp="1"/>
          </p:cNvSpPr>
          <p:nvPr>
            <p:ph type="title"/>
          </p:nvPr>
        </p:nvSpPr>
        <p:spPr/>
        <p:txBody>
          <a:bodyPr/>
          <a:lstStyle/>
          <a:p>
            <a:r>
              <a:rPr lang="en-US">
                <a:latin typeface="Source Sans Pro"/>
                <a:ea typeface="Source Sans Pro"/>
              </a:rPr>
              <a:t>Name that Photo</a:t>
            </a:r>
            <a:endParaRPr lang="en-US"/>
          </a:p>
        </p:txBody>
      </p:sp>
      <p:sp>
        <p:nvSpPr>
          <p:cNvPr id="3" name="Slide Number Placeholder 2">
            <a:extLst>
              <a:ext uri="{FF2B5EF4-FFF2-40B4-BE49-F238E27FC236}">
                <a16:creationId xmlns:a16="http://schemas.microsoft.com/office/drawing/2014/main" id="{D25F7AD4-AD10-4DA6-BB07-4BEE4E280B73}"/>
              </a:ext>
            </a:extLst>
          </p:cNvPr>
          <p:cNvSpPr>
            <a:spLocks noGrp="1"/>
          </p:cNvSpPr>
          <p:nvPr>
            <p:ph type="sldNum" sz="quarter" idx="12"/>
          </p:nvPr>
        </p:nvSpPr>
        <p:spPr/>
        <p:txBody>
          <a:bodyPr/>
          <a:lstStyle/>
          <a:p>
            <a:fld id="{B1AB44B9-F1EC-4F4B-88D4-413245C9CD3E}" type="slidenum">
              <a:rPr lang="en-US" smtClean="0"/>
              <a:t>20</a:t>
            </a:fld>
            <a:endParaRPr lang="en-US"/>
          </a:p>
        </p:txBody>
      </p:sp>
      <p:pic>
        <p:nvPicPr>
          <p:cNvPr id="4" name="Picture 4">
            <a:extLst>
              <a:ext uri="{FF2B5EF4-FFF2-40B4-BE49-F238E27FC236}">
                <a16:creationId xmlns:a16="http://schemas.microsoft.com/office/drawing/2014/main" id="{0F3E9D41-3809-4D55-ADD8-13C70891D7B6}"/>
              </a:ext>
            </a:extLst>
          </p:cNvPr>
          <p:cNvPicPr>
            <a:picLocks noChangeAspect="1"/>
          </p:cNvPicPr>
          <p:nvPr/>
        </p:nvPicPr>
        <p:blipFill>
          <a:blip r:embed="rId3"/>
          <a:stretch>
            <a:fillRect/>
          </a:stretch>
        </p:blipFill>
        <p:spPr>
          <a:xfrm>
            <a:off x="439388" y="1144091"/>
            <a:ext cx="8275121" cy="3847405"/>
          </a:xfrm>
          <a:prstGeom prst="rect">
            <a:avLst/>
          </a:prstGeom>
        </p:spPr>
      </p:pic>
      <p:graphicFrame>
        <p:nvGraphicFramePr>
          <p:cNvPr id="6" name="Diagram 8">
            <a:extLst>
              <a:ext uri="{FF2B5EF4-FFF2-40B4-BE49-F238E27FC236}">
                <a16:creationId xmlns:a16="http://schemas.microsoft.com/office/drawing/2014/main" id="{021F2DE7-5719-44BB-829C-454835BCB474}"/>
              </a:ext>
            </a:extLst>
          </p:cNvPr>
          <p:cNvGraphicFramePr/>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4970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D0DDD-4DB2-42B9-991A-68D4510436E5}"/>
              </a:ext>
            </a:extLst>
          </p:cNvPr>
          <p:cNvSpPr>
            <a:spLocks noGrp="1"/>
          </p:cNvSpPr>
          <p:nvPr>
            <p:ph type="title"/>
          </p:nvPr>
        </p:nvSpPr>
        <p:spPr/>
        <p:txBody>
          <a:bodyPr/>
          <a:lstStyle/>
          <a:p>
            <a:r>
              <a:rPr lang="en-US">
                <a:latin typeface="Source Sans Pro"/>
                <a:ea typeface="Source Sans Pro"/>
              </a:rPr>
              <a:t>Look Alikes</a:t>
            </a:r>
            <a:endParaRPr lang="en-US"/>
          </a:p>
        </p:txBody>
      </p:sp>
      <p:sp>
        <p:nvSpPr>
          <p:cNvPr id="3" name="Slide Number Placeholder 2">
            <a:extLst>
              <a:ext uri="{FF2B5EF4-FFF2-40B4-BE49-F238E27FC236}">
                <a16:creationId xmlns:a16="http://schemas.microsoft.com/office/drawing/2014/main" id="{BB6902B8-53EB-467C-83FF-FBE69961C6A5}"/>
              </a:ext>
            </a:extLst>
          </p:cNvPr>
          <p:cNvSpPr>
            <a:spLocks noGrp="1"/>
          </p:cNvSpPr>
          <p:nvPr>
            <p:ph type="sldNum" sz="quarter" idx="12"/>
          </p:nvPr>
        </p:nvSpPr>
        <p:spPr/>
        <p:txBody>
          <a:bodyPr/>
          <a:lstStyle/>
          <a:p>
            <a:fld id="{B1AB44B9-F1EC-4F4B-88D4-413245C9CD3E}" type="slidenum">
              <a:rPr lang="en-US" smtClean="0"/>
              <a:t>21</a:t>
            </a:fld>
            <a:endParaRPr lang="en-US"/>
          </a:p>
        </p:txBody>
      </p:sp>
      <p:pic>
        <p:nvPicPr>
          <p:cNvPr id="4" name="Picture 4">
            <a:extLst>
              <a:ext uri="{FF2B5EF4-FFF2-40B4-BE49-F238E27FC236}">
                <a16:creationId xmlns:a16="http://schemas.microsoft.com/office/drawing/2014/main" id="{2382D983-3F7E-458C-831B-9A585EAAA0B9}"/>
              </a:ext>
            </a:extLst>
          </p:cNvPr>
          <p:cNvPicPr>
            <a:picLocks noChangeAspect="1"/>
          </p:cNvPicPr>
          <p:nvPr/>
        </p:nvPicPr>
        <p:blipFill>
          <a:blip r:embed="rId3"/>
          <a:stretch>
            <a:fillRect/>
          </a:stretch>
        </p:blipFill>
        <p:spPr>
          <a:xfrm>
            <a:off x="112816" y="1304213"/>
            <a:ext cx="8829303" cy="4289159"/>
          </a:xfrm>
          <a:prstGeom prst="rect">
            <a:avLst/>
          </a:prstGeom>
        </p:spPr>
      </p:pic>
      <p:graphicFrame>
        <p:nvGraphicFramePr>
          <p:cNvPr id="6" name="Diagram 8">
            <a:extLst>
              <a:ext uri="{FF2B5EF4-FFF2-40B4-BE49-F238E27FC236}">
                <a16:creationId xmlns:a16="http://schemas.microsoft.com/office/drawing/2014/main" id="{43DF0242-E286-457F-B24C-E1007E7CB845}"/>
              </a:ext>
            </a:extLst>
          </p:cNvPr>
          <p:cNvGraphicFramePr/>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3209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3EC2-55FF-4C29-92C0-628663EC005D}"/>
              </a:ext>
            </a:extLst>
          </p:cNvPr>
          <p:cNvSpPr>
            <a:spLocks noGrp="1"/>
          </p:cNvSpPr>
          <p:nvPr>
            <p:ph type="ctrTitle"/>
          </p:nvPr>
        </p:nvSpPr>
        <p:spPr>
          <a:xfrm>
            <a:off x="1143000" y="2987913"/>
            <a:ext cx="6858000" cy="882173"/>
          </a:xfrm>
        </p:spPr>
        <p:txBody>
          <a:bodyPr/>
          <a:lstStyle/>
          <a:p>
            <a:r>
              <a:rPr lang="en-US"/>
              <a:t>Think outside the box!</a:t>
            </a:r>
          </a:p>
        </p:txBody>
      </p:sp>
    </p:spTree>
    <p:extLst>
      <p:ext uri="{BB962C8B-B14F-4D97-AF65-F5344CB8AC3E}">
        <p14:creationId xmlns:p14="http://schemas.microsoft.com/office/powerpoint/2010/main" val="16154460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CE3BB-4773-4DB6-88DE-0CB4452303D4}"/>
              </a:ext>
            </a:extLst>
          </p:cNvPr>
          <p:cNvSpPr>
            <a:spLocks noGrp="1"/>
          </p:cNvSpPr>
          <p:nvPr>
            <p:ph type="title"/>
          </p:nvPr>
        </p:nvSpPr>
        <p:spPr/>
        <p:txBody>
          <a:bodyPr/>
          <a:lstStyle/>
          <a:p>
            <a:r>
              <a:rPr lang="en-US"/>
              <a:t>There are no boxes in marketing!</a:t>
            </a:r>
          </a:p>
        </p:txBody>
      </p:sp>
      <p:sp>
        <p:nvSpPr>
          <p:cNvPr id="3" name="Content Placeholder 2">
            <a:extLst>
              <a:ext uri="{FF2B5EF4-FFF2-40B4-BE49-F238E27FC236}">
                <a16:creationId xmlns:a16="http://schemas.microsoft.com/office/drawing/2014/main" id="{15C2E5F5-FA67-45B4-B1A9-EC96A1DEBE48}"/>
              </a:ext>
            </a:extLst>
          </p:cNvPr>
          <p:cNvSpPr>
            <a:spLocks noGrp="1"/>
          </p:cNvSpPr>
          <p:nvPr>
            <p:ph idx="1"/>
          </p:nvPr>
        </p:nvSpPr>
        <p:spPr/>
        <p:txBody>
          <a:bodyPr vert="horz" lIns="91440" tIns="45720" rIns="91440" bIns="45720" rtlCol="0" anchor="t">
            <a:norm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2400">
                <a:effectLst/>
                <a:latin typeface="Source Sans Pro"/>
                <a:ea typeface="Times New Roman" panose="02020603050405020304" pitchFamily="18" charset="0"/>
              </a:rPr>
              <a:t>Could you be pet friendly?</a:t>
            </a:r>
          </a:p>
          <a:p>
            <a:pPr marL="342900" marR="0" lvl="0" indent="-342900">
              <a:spcBef>
                <a:spcPts val="0"/>
              </a:spcBef>
              <a:spcAft>
                <a:spcPts val="0"/>
              </a:spcAft>
              <a:buSzPts val="1000"/>
              <a:buFont typeface="Symbol" panose="05050102010706020507" pitchFamily="18" charset="2"/>
              <a:buChar char=""/>
              <a:tabLst>
                <a:tab pos="457200" algn="l"/>
              </a:tabLst>
            </a:pPr>
            <a:endParaRPr lang="en-US" sz="2400">
              <a:effectLst/>
              <a:latin typeface="Source Sans Pro"/>
              <a:ea typeface="Calibri" panose="020F0502020204030204" pitchFamily="34" charset="0"/>
            </a:endParaRPr>
          </a:p>
          <a:p>
            <a:pPr marL="342900" indent="-342900">
              <a:spcBef>
                <a:spcPts val="0"/>
              </a:spcBef>
              <a:buSzPts val="1000"/>
              <a:buFont typeface="Symbol" panose="05050102010706020507" pitchFamily="18" charset="2"/>
              <a:buChar char=""/>
              <a:tabLst>
                <a:tab pos="457200" algn="l"/>
              </a:tabLst>
            </a:pPr>
            <a:r>
              <a:rPr lang="en-US" sz="2400">
                <a:latin typeface="Source Sans Pro"/>
                <a:ea typeface="Calibri" panose="020F0502020204030204" pitchFamily="34" charset="0"/>
              </a:rPr>
              <a:t>Online Window Shopping?</a:t>
            </a:r>
          </a:p>
          <a:p>
            <a:pPr marL="342900" indent="-342900">
              <a:spcBef>
                <a:spcPts val="0"/>
              </a:spcBef>
              <a:buSzPts val="1000"/>
              <a:buFont typeface="Symbol" panose="05050102010706020507" pitchFamily="18" charset="2"/>
              <a:buChar char=""/>
              <a:tabLst>
                <a:tab pos="457200" algn="l"/>
              </a:tabLst>
            </a:pPr>
            <a:endParaRPr lang="en-US" sz="2400">
              <a:latin typeface="Source Sans Pro"/>
              <a:ea typeface="Calibri" panose="020F0502020204030204" pitchFamily="34" charset="0"/>
            </a:endParaRPr>
          </a:p>
          <a:p>
            <a:pPr marL="342900" indent="-342900">
              <a:spcBef>
                <a:spcPts val="0"/>
              </a:spcBef>
              <a:buSzPts val="1000"/>
              <a:buFont typeface="Symbol" panose="05050102010706020507" pitchFamily="18" charset="2"/>
              <a:buChar char=""/>
              <a:tabLst>
                <a:tab pos="457200" algn="l"/>
              </a:tabLst>
            </a:pPr>
            <a:r>
              <a:rPr lang="en-US" sz="2400">
                <a:latin typeface="Source Sans Pro"/>
                <a:ea typeface="Calibri" panose="020F0502020204030204" pitchFamily="34" charset="0"/>
              </a:rPr>
              <a:t>Going Behind the Scenes</a:t>
            </a:r>
          </a:p>
        </p:txBody>
      </p:sp>
      <p:sp>
        <p:nvSpPr>
          <p:cNvPr id="4" name="Slide Number Placeholder 3">
            <a:extLst>
              <a:ext uri="{FF2B5EF4-FFF2-40B4-BE49-F238E27FC236}">
                <a16:creationId xmlns:a16="http://schemas.microsoft.com/office/drawing/2014/main" id="{7389C222-CE93-452B-B9D1-6D5A27B610C1}"/>
              </a:ext>
            </a:extLst>
          </p:cNvPr>
          <p:cNvSpPr>
            <a:spLocks noGrp="1"/>
          </p:cNvSpPr>
          <p:nvPr>
            <p:ph type="sldNum" sz="quarter" idx="12"/>
          </p:nvPr>
        </p:nvSpPr>
        <p:spPr/>
        <p:txBody>
          <a:bodyPr/>
          <a:lstStyle/>
          <a:p>
            <a:fld id="{B1AB44B9-F1EC-4F4B-88D4-413245C9CD3E}" type="slidenum">
              <a:rPr lang="en-US" smtClean="0"/>
              <a:t>23</a:t>
            </a:fld>
            <a:endParaRPr lang="en-US"/>
          </a:p>
        </p:txBody>
      </p:sp>
      <p:sp>
        <p:nvSpPr>
          <p:cNvPr id="6" name="Footer Placeholder 3">
            <a:extLst>
              <a:ext uri="{FF2B5EF4-FFF2-40B4-BE49-F238E27FC236}">
                <a16:creationId xmlns:a16="http://schemas.microsoft.com/office/drawing/2014/main" id="{5869BA28-6343-4636-A3BD-5E5228DA8BFC}"/>
              </a:ext>
            </a:extLst>
          </p:cNvPr>
          <p:cNvSpPr>
            <a:spLocks noGrp="1"/>
          </p:cNvSpPr>
          <p:nvPr>
            <p:ph type="ftr" sz="quarter" idx="11"/>
          </p:nvPr>
        </p:nvSpPr>
        <p:spPr>
          <a:xfrm>
            <a:off x="3028950" y="6194307"/>
            <a:ext cx="3086100" cy="365125"/>
          </a:xfrm>
        </p:spPr>
        <p:txBody>
          <a:bodyPr/>
          <a:lstStyle/>
          <a:p>
            <a:r>
              <a:rPr lang="en-US">
                <a:solidFill>
                  <a:srgbClr val="1B1E29">
                    <a:tint val="75000"/>
                  </a:srgbClr>
                </a:solidFill>
              </a:rPr>
              <a:t>West Virginia District Office</a:t>
            </a:r>
          </a:p>
        </p:txBody>
      </p:sp>
    </p:spTree>
    <p:extLst>
      <p:ext uri="{BB962C8B-B14F-4D97-AF65-F5344CB8AC3E}">
        <p14:creationId xmlns:p14="http://schemas.microsoft.com/office/powerpoint/2010/main" val="547554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79414-84E0-46BA-8345-82181A0B2666}"/>
              </a:ext>
            </a:extLst>
          </p:cNvPr>
          <p:cNvSpPr>
            <a:spLocks noGrp="1"/>
          </p:cNvSpPr>
          <p:nvPr>
            <p:ph type="title"/>
          </p:nvPr>
        </p:nvSpPr>
        <p:spPr/>
        <p:txBody>
          <a:bodyPr/>
          <a:lstStyle/>
          <a:p>
            <a:r>
              <a:rPr lang="en-US">
                <a:latin typeface="Source Sans Pro"/>
                <a:ea typeface="Source Sans Pro"/>
              </a:rPr>
              <a:t>Dog Friendly</a:t>
            </a:r>
            <a:endParaRPr lang="en-US"/>
          </a:p>
        </p:txBody>
      </p:sp>
      <p:sp>
        <p:nvSpPr>
          <p:cNvPr id="4" name="Slide Number Placeholder 3">
            <a:extLst>
              <a:ext uri="{FF2B5EF4-FFF2-40B4-BE49-F238E27FC236}">
                <a16:creationId xmlns:a16="http://schemas.microsoft.com/office/drawing/2014/main" id="{22B1A57C-56C4-4FDC-BCCF-66219156D154}"/>
              </a:ext>
            </a:extLst>
          </p:cNvPr>
          <p:cNvSpPr>
            <a:spLocks noGrp="1"/>
          </p:cNvSpPr>
          <p:nvPr>
            <p:ph type="sldNum" sz="quarter" idx="12"/>
          </p:nvPr>
        </p:nvSpPr>
        <p:spPr/>
        <p:txBody>
          <a:bodyPr/>
          <a:lstStyle/>
          <a:p>
            <a:fld id="{B1AB44B9-F1EC-4F4B-88D4-413245C9CD3E}" type="slidenum">
              <a:rPr lang="en-US" smtClean="0"/>
              <a:t>24</a:t>
            </a:fld>
            <a:endParaRPr lang="en-US"/>
          </a:p>
        </p:txBody>
      </p:sp>
      <p:sp>
        <p:nvSpPr>
          <p:cNvPr id="6" name="Footer Placeholder 3">
            <a:extLst>
              <a:ext uri="{FF2B5EF4-FFF2-40B4-BE49-F238E27FC236}">
                <a16:creationId xmlns:a16="http://schemas.microsoft.com/office/drawing/2014/main" id="{D0CCDEBD-C597-4AB6-AE59-5EA7DCD683E4}"/>
              </a:ext>
            </a:extLst>
          </p:cNvPr>
          <p:cNvSpPr>
            <a:spLocks noGrp="1"/>
          </p:cNvSpPr>
          <p:nvPr>
            <p:ph type="ftr" sz="quarter" idx="11"/>
          </p:nvPr>
        </p:nvSpPr>
        <p:spPr>
          <a:xfrm>
            <a:off x="3028950" y="6194307"/>
            <a:ext cx="3086100" cy="365125"/>
          </a:xfrm>
        </p:spPr>
        <p:txBody>
          <a:bodyPr/>
          <a:lstStyle/>
          <a:p>
            <a:r>
              <a:rPr lang="en-US">
                <a:solidFill>
                  <a:srgbClr val="1B1E29">
                    <a:tint val="75000"/>
                  </a:srgbClr>
                </a:solidFill>
              </a:rPr>
              <a:t>West Virginia District Office</a:t>
            </a:r>
          </a:p>
        </p:txBody>
      </p:sp>
      <p:pic>
        <p:nvPicPr>
          <p:cNvPr id="3" name="Picture 6">
            <a:extLst>
              <a:ext uri="{FF2B5EF4-FFF2-40B4-BE49-F238E27FC236}">
                <a16:creationId xmlns:a16="http://schemas.microsoft.com/office/drawing/2014/main" id="{A32A9E6F-DCF9-4E7F-9E42-E3F12622DE72}"/>
              </a:ext>
            </a:extLst>
          </p:cNvPr>
          <p:cNvPicPr>
            <a:picLocks noGrp="1" noChangeAspect="1"/>
          </p:cNvPicPr>
          <p:nvPr>
            <p:ph idx="1"/>
          </p:nvPr>
        </p:nvPicPr>
        <p:blipFill>
          <a:blip r:embed="rId2"/>
          <a:stretch>
            <a:fillRect/>
          </a:stretch>
        </p:blipFill>
        <p:spPr>
          <a:xfrm>
            <a:off x="631275" y="1076640"/>
            <a:ext cx="7791450" cy="4276725"/>
          </a:xfrm>
        </p:spPr>
      </p:pic>
      <p:graphicFrame>
        <p:nvGraphicFramePr>
          <p:cNvPr id="5" name="Diagram 8">
            <a:extLst>
              <a:ext uri="{FF2B5EF4-FFF2-40B4-BE49-F238E27FC236}">
                <a16:creationId xmlns:a16="http://schemas.microsoft.com/office/drawing/2014/main" id="{35378F62-9FD5-4C60-B209-C844B0B86BF1}"/>
              </a:ext>
            </a:extLst>
          </p:cNvPr>
          <p:cNvGraphicFramePr/>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5402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05877-42A1-42B6-AA01-72BCF037E2E7}"/>
              </a:ext>
            </a:extLst>
          </p:cNvPr>
          <p:cNvSpPr>
            <a:spLocks noGrp="1"/>
          </p:cNvSpPr>
          <p:nvPr>
            <p:ph type="title"/>
          </p:nvPr>
        </p:nvSpPr>
        <p:spPr/>
        <p:txBody>
          <a:bodyPr/>
          <a:lstStyle/>
          <a:p>
            <a:r>
              <a:rPr lang="en-US">
                <a:latin typeface="Source Sans Pro"/>
                <a:ea typeface="Source Sans Pro"/>
              </a:rPr>
              <a:t>Online Window Shopping</a:t>
            </a:r>
          </a:p>
        </p:txBody>
      </p:sp>
      <p:sp>
        <p:nvSpPr>
          <p:cNvPr id="4" name="Slide Number Placeholder 3">
            <a:extLst>
              <a:ext uri="{FF2B5EF4-FFF2-40B4-BE49-F238E27FC236}">
                <a16:creationId xmlns:a16="http://schemas.microsoft.com/office/drawing/2014/main" id="{1D026A79-F45A-49C7-9164-91C432AC7F3A}"/>
              </a:ext>
            </a:extLst>
          </p:cNvPr>
          <p:cNvSpPr>
            <a:spLocks noGrp="1"/>
          </p:cNvSpPr>
          <p:nvPr>
            <p:ph type="sldNum" sz="quarter" idx="12"/>
          </p:nvPr>
        </p:nvSpPr>
        <p:spPr/>
        <p:txBody>
          <a:bodyPr/>
          <a:lstStyle/>
          <a:p>
            <a:fld id="{B1AB44B9-F1EC-4F4B-88D4-413245C9CD3E}" type="slidenum">
              <a:rPr lang="en-US" smtClean="0"/>
              <a:t>25</a:t>
            </a:fld>
            <a:endParaRPr lang="en-US"/>
          </a:p>
        </p:txBody>
      </p:sp>
      <p:pic>
        <p:nvPicPr>
          <p:cNvPr id="8" name="Picture 8">
            <a:extLst>
              <a:ext uri="{FF2B5EF4-FFF2-40B4-BE49-F238E27FC236}">
                <a16:creationId xmlns:a16="http://schemas.microsoft.com/office/drawing/2014/main" id="{8FC20D21-25C5-4364-8863-B7F2F4220449}"/>
              </a:ext>
            </a:extLst>
          </p:cNvPr>
          <p:cNvPicPr>
            <a:picLocks noGrp="1" noChangeAspect="1"/>
          </p:cNvPicPr>
          <p:nvPr>
            <p:ph idx="1"/>
          </p:nvPr>
        </p:nvPicPr>
        <p:blipFill>
          <a:blip r:embed="rId2"/>
          <a:stretch>
            <a:fillRect/>
          </a:stretch>
        </p:blipFill>
        <p:spPr>
          <a:xfrm>
            <a:off x="628650" y="1587116"/>
            <a:ext cx="7886700" cy="3597774"/>
          </a:xfrm>
        </p:spPr>
      </p:pic>
      <p:graphicFrame>
        <p:nvGraphicFramePr>
          <p:cNvPr id="3" name="Diagram 8">
            <a:extLst>
              <a:ext uri="{FF2B5EF4-FFF2-40B4-BE49-F238E27FC236}">
                <a16:creationId xmlns:a16="http://schemas.microsoft.com/office/drawing/2014/main" id="{DBEC5308-53DA-4B1E-BA28-7D073E29695E}"/>
              </a:ext>
            </a:extLst>
          </p:cNvPr>
          <p:cNvGraphicFramePr/>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84793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1300-BE97-4448-B85F-F58A9ADE7454}"/>
              </a:ext>
            </a:extLst>
          </p:cNvPr>
          <p:cNvSpPr>
            <a:spLocks noGrp="1"/>
          </p:cNvSpPr>
          <p:nvPr>
            <p:ph type="title"/>
          </p:nvPr>
        </p:nvSpPr>
        <p:spPr/>
        <p:txBody>
          <a:bodyPr/>
          <a:lstStyle/>
          <a:p>
            <a:r>
              <a:rPr lang="en-US"/>
              <a:t>Show Behind the Scenes</a:t>
            </a:r>
          </a:p>
        </p:txBody>
      </p:sp>
      <p:sp>
        <p:nvSpPr>
          <p:cNvPr id="3" name="Slide Number Placeholder 2">
            <a:extLst>
              <a:ext uri="{FF2B5EF4-FFF2-40B4-BE49-F238E27FC236}">
                <a16:creationId xmlns:a16="http://schemas.microsoft.com/office/drawing/2014/main" id="{35746954-5DBB-46AA-9D4A-DAEF0B46173E}"/>
              </a:ext>
            </a:extLst>
          </p:cNvPr>
          <p:cNvSpPr>
            <a:spLocks noGrp="1"/>
          </p:cNvSpPr>
          <p:nvPr>
            <p:ph type="sldNum" sz="quarter" idx="12"/>
          </p:nvPr>
        </p:nvSpPr>
        <p:spPr/>
        <p:txBody>
          <a:bodyPr/>
          <a:lstStyle/>
          <a:p>
            <a:fld id="{B1AB44B9-F1EC-4F4B-88D4-413245C9CD3E}" type="slidenum">
              <a:rPr lang="en-US" smtClean="0"/>
              <a:t>26</a:t>
            </a:fld>
            <a:endParaRPr lang="en-US"/>
          </a:p>
        </p:txBody>
      </p:sp>
      <p:pic>
        <p:nvPicPr>
          <p:cNvPr id="4" name="Picture 4">
            <a:extLst>
              <a:ext uri="{FF2B5EF4-FFF2-40B4-BE49-F238E27FC236}">
                <a16:creationId xmlns:a16="http://schemas.microsoft.com/office/drawing/2014/main" id="{96B4BCCA-CED4-4F1A-B90F-FDAC77D397DB}"/>
              </a:ext>
            </a:extLst>
          </p:cNvPr>
          <p:cNvPicPr>
            <a:picLocks noChangeAspect="1"/>
          </p:cNvPicPr>
          <p:nvPr/>
        </p:nvPicPr>
        <p:blipFill>
          <a:blip r:embed="rId2"/>
          <a:stretch>
            <a:fillRect/>
          </a:stretch>
        </p:blipFill>
        <p:spPr>
          <a:xfrm>
            <a:off x="320400" y="2118991"/>
            <a:ext cx="8152200" cy="2512018"/>
          </a:xfrm>
          <a:prstGeom prst="rect">
            <a:avLst/>
          </a:prstGeom>
        </p:spPr>
      </p:pic>
      <p:graphicFrame>
        <p:nvGraphicFramePr>
          <p:cNvPr id="6" name="Diagram 8">
            <a:extLst>
              <a:ext uri="{FF2B5EF4-FFF2-40B4-BE49-F238E27FC236}">
                <a16:creationId xmlns:a16="http://schemas.microsoft.com/office/drawing/2014/main" id="{54683798-0DA4-4642-904B-FF3DB7E444F3}"/>
              </a:ext>
            </a:extLst>
          </p:cNvPr>
          <p:cNvGraphicFramePr/>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49676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3EC2-55FF-4C29-92C0-628663EC005D}"/>
              </a:ext>
            </a:extLst>
          </p:cNvPr>
          <p:cNvSpPr>
            <a:spLocks noGrp="1"/>
          </p:cNvSpPr>
          <p:nvPr>
            <p:ph type="ctrTitle"/>
          </p:nvPr>
        </p:nvSpPr>
        <p:spPr>
          <a:xfrm>
            <a:off x="1064941" y="1984303"/>
            <a:ext cx="6858000" cy="882173"/>
          </a:xfrm>
        </p:spPr>
        <p:txBody>
          <a:bodyPr>
            <a:normAutofit fontScale="90000"/>
          </a:bodyPr>
          <a:lstStyle/>
          <a:p>
            <a:r>
              <a:rPr lang="en-US">
                <a:latin typeface="Source Sans Pro"/>
                <a:ea typeface="Source Sans Pro"/>
              </a:rPr>
              <a:t>Now, let us help you go from </a:t>
            </a:r>
          </a:p>
        </p:txBody>
      </p:sp>
      <p:graphicFrame>
        <p:nvGraphicFramePr>
          <p:cNvPr id="6" name="Diagram 8">
            <a:extLst>
              <a:ext uri="{FF2B5EF4-FFF2-40B4-BE49-F238E27FC236}">
                <a16:creationId xmlns:a16="http://schemas.microsoft.com/office/drawing/2014/main" id="{1B79A23F-7A92-4FA6-8E60-F016669813B9}"/>
              </a:ext>
            </a:extLst>
          </p:cNvPr>
          <p:cNvGraphicFramePr/>
          <p:nvPr>
            <p:extLst>
              <p:ext uri="{D42A27DB-BD31-4B8C-83A1-F6EECF244321}">
                <p14:modId xmlns:p14="http://schemas.microsoft.com/office/powerpoint/2010/main" val="1289222187"/>
              </p:ext>
            </p:extLst>
          </p:nvPr>
        </p:nvGraphicFramePr>
        <p:xfrm>
          <a:off x="680226" y="3267450"/>
          <a:ext cx="8073483" cy="16503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5556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B607B814-B978-AF44-8392-493048142B3E}"/>
              </a:ext>
            </a:extLst>
          </p:cNvPr>
          <p:cNvSpPr txBox="1">
            <a:spLocks/>
          </p:cNvSpPr>
          <p:nvPr/>
        </p:nvSpPr>
        <p:spPr>
          <a:xfrm>
            <a:off x="5165901" y="4535857"/>
            <a:ext cx="3674248" cy="124182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a:buNone/>
              <a:defRPr sz="2400" kern="1200">
                <a:solidFill>
                  <a:schemeClr val="bg1">
                    <a:lumMod val="65000"/>
                  </a:schemeClr>
                </a:solidFill>
                <a:latin typeface="Arial" charset="0"/>
                <a:ea typeface="Arial" charset="0"/>
                <a:cs typeface="Arial"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Arial" charset="0"/>
                <a:ea typeface="Arial" charset="0"/>
                <a:cs typeface="Arial" charset="0"/>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Arial" charset="0"/>
                <a:ea typeface="Arial" charset="0"/>
                <a:cs typeface="Arial" charset="0"/>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Arial" charset="0"/>
                <a:ea typeface="Arial" charset="0"/>
                <a:cs typeface="Arial"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endParaRPr lang="en-US" sz="1800">
              <a:solidFill>
                <a:schemeClr val="bg1"/>
              </a:solidFill>
            </a:endParaRPr>
          </a:p>
        </p:txBody>
      </p:sp>
    </p:spTree>
    <p:extLst>
      <p:ext uri="{BB962C8B-B14F-4D97-AF65-F5344CB8AC3E}">
        <p14:creationId xmlns:p14="http://schemas.microsoft.com/office/powerpoint/2010/main" val="2447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999AC-AB5A-46E5-83D9-328794CCC9CB}"/>
              </a:ext>
            </a:extLst>
          </p:cNvPr>
          <p:cNvSpPr>
            <a:spLocks noGrp="1"/>
          </p:cNvSpPr>
          <p:nvPr>
            <p:ph type="title"/>
          </p:nvPr>
        </p:nvSpPr>
        <p:spPr/>
        <p:txBody>
          <a:bodyPr>
            <a:normAutofit/>
          </a:bodyPr>
          <a:lstStyle/>
          <a:p>
            <a:pPr algn="l"/>
            <a:r>
              <a:rPr lang="en-US" sz="2700"/>
              <a:t>Contact Information</a:t>
            </a:r>
          </a:p>
        </p:txBody>
      </p:sp>
      <p:graphicFrame>
        <p:nvGraphicFramePr>
          <p:cNvPr id="7" name="Content Placeholder 6">
            <a:extLst>
              <a:ext uri="{FF2B5EF4-FFF2-40B4-BE49-F238E27FC236}">
                <a16:creationId xmlns:a16="http://schemas.microsoft.com/office/drawing/2014/main" id="{1055364F-EA3A-4A25-8F06-F5093E7E5B71}"/>
              </a:ext>
            </a:extLst>
          </p:cNvPr>
          <p:cNvGraphicFramePr>
            <a:graphicFrameLocks noGrp="1"/>
          </p:cNvGraphicFramePr>
          <p:nvPr>
            <p:ph idx="1"/>
            <p:extLst>
              <p:ext uri="{D42A27DB-BD31-4B8C-83A1-F6EECF244321}">
                <p14:modId xmlns:p14="http://schemas.microsoft.com/office/powerpoint/2010/main" val="3259787994"/>
              </p:ext>
            </p:extLst>
          </p:nvPr>
        </p:nvGraphicFramePr>
        <p:xfrm>
          <a:off x="1614488" y="1582885"/>
          <a:ext cx="5915025" cy="3920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F4DF77BD-2365-42F9-BE06-E390609C66EC}"/>
              </a:ext>
            </a:extLst>
          </p:cNvPr>
          <p:cNvSpPr>
            <a:spLocks noGrp="1"/>
          </p:cNvSpPr>
          <p:nvPr>
            <p:ph type="ftr" sz="quarter" idx="11"/>
          </p:nvPr>
        </p:nvSpPr>
        <p:spPr/>
        <p:txBody>
          <a:bodyPr/>
          <a:lstStyle/>
          <a:p>
            <a:r>
              <a:rPr lang="en-US">
                <a:solidFill>
                  <a:srgbClr val="1B1E29">
                    <a:tint val="75000"/>
                  </a:srgbClr>
                </a:solidFill>
              </a:rPr>
              <a:t>West Virginia District Office</a:t>
            </a:r>
          </a:p>
        </p:txBody>
      </p:sp>
      <p:sp>
        <p:nvSpPr>
          <p:cNvPr id="5" name="Slide Number Placeholder 4">
            <a:extLst>
              <a:ext uri="{FF2B5EF4-FFF2-40B4-BE49-F238E27FC236}">
                <a16:creationId xmlns:a16="http://schemas.microsoft.com/office/drawing/2014/main" id="{246A8598-3205-4BDE-B427-2CAB8196C159}"/>
              </a:ext>
            </a:extLst>
          </p:cNvPr>
          <p:cNvSpPr>
            <a:spLocks noGrp="1"/>
          </p:cNvSpPr>
          <p:nvPr>
            <p:ph type="sldNum" sz="quarter" idx="12"/>
          </p:nvPr>
        </p:nvSpPr>
        <p:spPr/>
        <p:txBody>
          <a:bodyPr/>
          <a:lstStyle/>
          <a:p>
            <a:fld id="{B1AB44B9-F1EC-4F4B-88D4-413245C9CD3E}" type="slidenum">
              <a:rPr lang="en-US">
                <a:solidFill>
                  <a:srgbClr val="1B1E29">
                    <a:tint val="75000"/>
                  </a:srgbClr>
                </a:solidFill>
              </a:rPr>
              <a:pPr/>
              <a:t>3</a:t>
            </a:fld>
            <a:endParaRPr lang="en-US">
              <a:solidFill>
                <a:srgbClr val="1B1E29">
                  <a:tint val="75000"/>
                </a:srgbClr>
              </a:solidFill>
            </a:endParaRPr>
          </a:p>
        </p:txBody>
      </p:sp>
    </p:spTree>
    <p:extLst>
      <p:ext uri="{BB962C8B-B14F-4D97-AF65-F5344CB8AC3E}">
        <p14:creationId xmlns:p14="http://schemas.microsoft.com/office/powerpoint/2010/main" val="256681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CEC0C-3ED6-46AE-86EE-095ECA9C5DF4}"/>
              </a:ext>
            </a:extLst>
          </p:cNvPr>
          <p:cNvSpPr>
            <a:spLocks noGrp="1"/>
          </p:cNvSpPr>
          <p:nvPr>
            <p:ph type="title"/>
          </p:nvPr>
        </p:nvSpPr>
        <p:spPr/>
        <p:txBody>
          <a:bodyPr/>
          <a:lstStyle/>
          <a:p>
            <a:r>
              <a:rPr lang="en-US">
                <a:latin typeface="Source Sans Pro"/>
                <a:ea typeface="Source Sans Pro"/>
              </a:rPr>
              <a:t>5 ways to go from Good, to Great, to Awesome!</a:t>
            </a:r>
            <a:endParaRPr lang="en-US"/>
          </a:p>
        </p:txBody>
      </p:sp>
      <p:sp>
        <p:nvSpPr>
          <p:cNvPr id="4" name="Content Placeholder 3">
            <a:extLst>
              <a:ext uri="{FF2B5EF4-FFF2-40B4-BE49-F238E27FC236}">
                <a16:creationId xmlns:a16="http://schemas.microsoft.com/office/drawing/2014/main" id="{5A257687-5924-4373-BD13-27262B258D2E}"/>
              </a:ext>
            </a:extLst>
          </p:cNvPr>
          <p:cNvSpPr>
            <a:spLocks noGrp="1"/>
          </p:cNvSpPr>
          <p:nvPr>
            <p:ph idx="1"/>
          </p:nvPr>
        </p:nvSpPr>
        <p:spPr/>
        <p:txBody>
          <a:bodyPr vert="horz" lIns="91440" tIns="45720" rIns="91440" bIns="45720" rtlCol="0" anchor="t">
            <a:normAutofit/>
          </a:bodyPr>
          <a:lstStyle/>
          <a:p>
            <a:pPr marL="0" indent="0">
              <a:buNone/>
            </a:pPr>
            <a:r>
              <a:rPr lang="en-US">
                <a:latin typeface="Source Sans Pro"/>
                <a:ea typeface="Source Sans Pro"/>
              </a:rPr>
              <a:t>1. Get creative.</a:t>
            </a:r>
            <a:endParaRPr lang="en-US"/>
          </a:p>
          <a:p>
            <a:pPr marL="0" indent="0">
              <a:buNone/>
            </a:pPr>
            <a:endParaRPr lang="en-US"/>
          </a:p>
          <a:p>
            <a:pPr marL="0" indent="0">
              <a:buNone/>
            </a:pPr>
            <a:r>
              <a:rPr lang="en-US">
                <a:latin typeface="Source Sans Pro"/>
                <a:ea typeface="Source Sans Pro"/>
              </a:rPr>
              <a:t>2. Be relevant.</a:t>
            </a:r>
          </a:p>
          <a:p>
            <a:pPr marL="0" indent="0">
              <a:buNone/>
            </a:pPr>
            <a:endParaRPr lang="en-US"/>
          </a:p>
          <a:p>
            <a:pPr marL="0" indent="0">
              <a:buNone/>
            </a:pPr>
            <a:r>
              <a:rPr lang="en-US">
                <a:latin typeface="Source Sans Pro"/>
                <a:ea typeface="Source Sans Pro"/>
              </a:rPr>
              <a:t>3. Take your store to your customer this year. </a:t>
            </a:r>
          </a:p>
          <a:p>
            <a:pPr marL="0" indent="0">
              <a:buNone/>
            </a:pPr>
            <a:endParaRPr lang="en-US"/>
          </a:p>
          <a:p>
            <a:pPr marL="0" indent="0">
              <a:buNone/>
            </a:pPr>
            <a:r>
              <a:rPr lang="en-US">
                <a:latin typeface="Source Sans Pro"/>
                <a:ea typeface="Source Sans Pro"/>
              </a:rPr>
              <a:t>4. Contests.</a:t>
            </a:r>
          </a:p>
          <a:p>
            <a:pPr marL="0" indent="0">
              <a:buNone/>
            </a:pPr>
            <a:endParaRPr lang="en-US"/>
          </a:p>
          <a:p>
            <a:pPr marL="0" indent="0">
              <a:buNone/>
            </a:pPr>
            <a:r>
              <a:rPr lang="en-US">
                <a:latin typeface="Source Sans Pro"/>
                <a:ea typeface="Source Sans Pro"/>
              </a:rPr>
              <a:t>5. Think outside the box!</a:t>
            </a:r>
            <a:endParaRPr lang="en-US"/>
          </a:p>
        </p:txBody>
      </p:sp>
      <p:graphicFrame>
        <p:nvGraphicFramePr>
          <p:cNvPr id="6" name="Diagram 8">
            <a:extLst>
              <a:ext uri="{FF2B5EF4-FFF2-40B4-BE49-F238E27FC236}">
                <a16:creationId xmlns:a16="http://schemas.microsoft.com/office/drawing/2014/main" id="{FD6834D0-6058-40C8-9E72-59C96B1A37E3}"/>
              </a:ext>
            </a:extLst>
          </p:cNvPr>
          <p:cNvGraphicFramePr/>
          <p:nvPr>
            <p:extLst>
              <p:ext uri="{D42A27DB-BD31-4B8C-83A1-F6EECF244321}">
                <p14:modId xmlns:p14="http://schemas.microsoft.com/office/powerpoint/2010/main" val="3838586449"/>
              </p:ext>
            </p:extLst>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95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3EC2-55FF-4C29-92C0-628663EC005D}"/>
              </a:ext>
            </a:extLst>
          </p:cNvPr>
          <p:cNvSpPr>
            <a:spLocks noGrp="1"/>
          </p:cNvSpPr>
          <p:nvPr>
            <p:ph type="ctrTitle"/>
          </p:nvPr>
        </p:nvSpPr>
        <p:spPr>
          <a:xfrm>
            <a:off x="1143000" y="2663878"/>
            <a:ext cx="6858000" cy="1530243"/>
          </a:xfrm>
        </p:spPr>
        <p:txBody>
          <a:bodyPr/>
          <a:lstStyle/>
          <a:p>
            <a:r>
              <a:rPr lang="en-US"/>
              <a:t>Get Creative</a:t>
            </a:r>
          </a:p>
        </p:txBody>
      </p:sp>
    </p:spTree>
    <p:extLst>
      <p:ext uri="{BB962C8B-B14F-4D97-AF65-F5344CB8AC3E}">
        <p14:creationId xmlns:p14="http://schemas.microsoft.com/office/powerpoint/2010/main" val="1464191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1265A-21E7-4D2A-AE49-12A4A49A3384}"/>
              </a:ext>
            </a:extLst>
          </p:cNvPr>
          <p:cNvSpPr>
            <a:spLocks noGrp="1"/>
          </p:cNvSpPr>
          <p:nvPr>
            <p:ph type="title"/>
          </p:nvPr>
        </p:nvSpPr>
        <p:spPr/>
        <p:txBody>
          <a:bodyPr/>
          <a:lstStyle/>
          <a:p>
            <a:r>
              <a:rPr lang="en-US"/>
              <a:t>Give them something to talk about!</a:t>
            </a:r>
          </a:p>
        </p:txBody>
      </p:sp>
      <p:sp>
        <p:nvSpPr>
          <p:cNvPr id="3" name="Content Placeholder 2">
            <a:extLst>
              <a:ext uri="{FF2B5EF4-FFF2-40B4-BE49-F238E27FC236}">
                <a16:creationId xmlns:a16="http://schemas.microsoft.com/office/drawing/2014/main" id="{A502215E-ADFE-4CE5-967D-87B95EAA538F}"/>
              </a:ext>
            </a:extLst>
          </p:cNvPr>
          <p:cNvSpPr>
            <a:spLocks noGrp="1"/>
          </p:cNvSpPr>
          <p:nvPr>
            <p:ph idx="1"/>
          </p:nvPr>
        </p:nvSpPr>
        <p:spPr>
          <a:xfrm>
            <a:off x="628650" y="1625600"/>
            <a:ext cx="7886700" cy="4406658"/>
          </a:xfrm>
        </p:spPr>
        <p:txBody>
          <a:bodyPr/>
          <a:lstStyle/>
          <a:p>
            <a:r>
              <a:rPr lang="en-US"/>
              <a:t>Wall mural</a:t>
            </a:r>
          </a:p>
          <a:p>
            <a:pPr lvl="1"/>
            <a:r>
              <a:rPr lang="en-US"/>
              <a:t>Include a hashtag</a:t>
            </a:r>
          </a:p>
          <a:p>
            <a:pPr marL="342875" lvl="1" indent="0">
              <a:buNone/>
            </a:pPr>
            <a:endParaRPr lang="en-US"/>
          </a:p>
          <a:p>
            <a:r>
              <a:rPr lang="en-US"/>
              <a:t>Wooden photo prop</a:t>
            </a:r>
          </a:p>
          <a:p>
            <a:pPr lvl="1"/>
            <a:r>
              <a:rPr lang="en-US"/>
              <a:t>Santa’s workshop</a:t>
            </a:r>
          </a:p>
          <a:p>
            <a:pPr lvl="1"/>
            <a:endParaRPr lang="en-US"/>
          </a:p>
          <a:p>
            <a:r>
              <a:rPr lang="en-US"/>
              <a:t>Community involvement</a:t>
            </a:r>
          </a:p>
          <a:p>
            <a:pPr lvl="1"/>
            <a:r>
              <a:rPr lang="en-US"/>
              <a:t>Local pep band playing holiday music</a:t>
            </a:r>
          </a:p>
          <a:p>
            <a:endParaRPr lang="en-US"/>
          </a:p>
        </p:txBody>
      </p:sp>
      <p:sp>
        <p:nvSpPr>
          <p:cNvPr id="4" name="Slide Number Placeholder 3">
            <a:extLst>
              <a:ext uri="{FF2B5EF4-FFF2-40B4-BE49-F238E27FC236}">
                <a16:creationId xmlns:a16="http://schemas.microsoft.com/office/drawing/2014/main" id="{754F4B69-43AB-47F0-91EF-8156425DC013}"/>
              </a:ext>
            </a:extLst>
          </p:cNvPr>
          <p:cNvSpPr>
            <a:spLocks noGrp="1"/>
          </p:cNvSpPr>
          <p:nvPr>
            <p:ph type="sldNum" sz="quarter" idx="12"/>
          </p:nvPr>
        </p:nvSpPr>
        <p:spPr/>
        <p:txBody>
          <a:bodyPr/>
          <a:lstStyle/>
          <a:p>
            <a:fld id="{B1AB44B9-F1EC-4F4B-88D4-413245C9CD3E}" type="slidenum">
              <a:rPr lang="en-US" smtClean="0"/>
              <a:t>6</a:t>
            </a:fld>
            <a:endParaRPr lang="en-US"/>
          </a:p>
        </p:txBody>
      </p:sp>
      <p:sp>
        <p:nvSpPr>
          <p:cNvPr id="6" name="Footer Placeholder 3">
            <a:extLst>
              <a:ext uri="{FF2B5EF4-FFF2-40B4-BE49-F238E27FC236}">
                <a16:creationId xmlns:a16="http://schemas.microsoft.com/office/drawing/2014/main" id="{2AA58106-201C-4C61-8110-E255D48B2A27}"/>
              </a:ext>
            </a:extLst>
          </p:cNvPr>
          <p:cNvSpPr>
            <a:spLocks noGrp="1"/>
          </p:cNvSpPr>
          <p:nvPr>
            <p:ph type="ftr" sz="quarter" idx="11"/>
          </p:nvPr>
        </p:nvSpPr>
        <p:spPr>
          <a:xfrm>
            <a:off x="3028950" y="6194307"/>
            <a:ext cx="3086100" cy="365125"/>
          </a:xfrm>
        </p:spPr>
        <p:txBody>
          <a:bodyPr/>
          <a:lstStyle/>
          <a:p>
            <a:r>
              <a:rPr lang="en-US">
                <a:solidFill>
                  <a:srgbClr val="1B1E29">
                    <a:tint val="75000"/>
                  </a:srgbClr>
                </a:solidFill>
              </a:rPr>
              <a:t>West Virginia District Office</a:t>
            </a:r>
          </a:p>
        </p:txBody>
      </p:sp>
    </p:spTree>
    <p:extLst>
      <p:ext uri="{BB962C8B-B14F-4D97-AF65-F5344CB8AC3E}">
        <p14:creationId xmlns:p14="http://schemas.microsoft.com/office/powerpoint/2010/main" val="192944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46C08-1DDD-4C37-9999-DB6DC5BA4E23}"/>
              </a:ext>
            </a:extLst>
          </p:cNvPr>
          <p:cNvSpPr>
            <a:spLocks noGrp="1"/>
          </p:cNvSpPr>
          <p:nvPr>
            <p:ph type="title"/>
          </p:nvPr>
        </p:nvSpPr>
        <p:spPr/>
        <p:txBody>
          <a:bodyPr/>
          <a:lstStyle/>
          <a:p>
            <a:r>
              <a:rPr lang="en-US">
                <a:latin typeface="Source Sans Pro"/>
                <a:ea typeface="Source Sans Pro"/>
              </a:rPr>
              <a:t>Murals</a:t>
            </a:r>
            <a:endParaRPr lang="en-US"/>
          </a:p>
        </p:txBody>
      </p:sp>
      <p:sp>
        <p:nvSpPr>
          <p:cNvPr id="4" name="Slide Number Placeholder 3">
            <a:extLst>
              <a:ext uri="{FF2B5EF4-FFF2-40B4-BE49-F238E27FC236}">
                <a16:creationId xmlns:a16="http://schemas.microsoft.com/office/drawing/2014/main" id="{0F08AF62-470B-423D-9383-19DB7FB6ECC8}"/>
              </a:ext>
            </a:extLst>
          </p:cNvPr>
          <p:cNvSpPr>
            <a:spLocks noGrp="1"/>
          </p:cNvSpPr>
          <p:nvPr>
            <p:ph type="sldNum" sz="quarter" idx="12"/>
          </p:nvPr>
        </p:nvSpPr>
        <p:spPr/>
        <p:txBody>
          <a:bodyPr/>
          <a:lstStyle/>
          <a:p>
            <a:fld id="{B1AB44B9-F1EC-4F4B-88D4-413245C9CD3E}" type="slidenum">
              <a:rPr lang="en-US" smtClean="0"/>
              <a:t>7</a:t>
            </a:fld>
            <a:endParaRPr lang="en-US"/>
          </a:p>
        </p:txBody>
      </p:sp>
      <p:sp>
        <p:nvSpPr>
          <p:cNvPr id="5" name="Subtitle 4">
            <a:extLst>
              <a:ext uri="{FF2B5EF4-FFF2-40B4-BE49-F238E27FC236}">
                <a16:creationId xmlns:a16="http://schemas.microsoft.com/office/drawing/2014/main" id="{6D8B0562-7202-495B-A495-2AF7CBE1A730}"/>
              </a:ext>
            </a:extLst>
          </p:cNvPr>
          <p:cNvSpPr>
            <a:spLocks noGrp="1"/>
          </p:cNvSpPr>
          <p:nvPr>
            <p:ph type="subTitle" idx="13"/>
          </p:nvPr>
        </p:nvSpPr>
        <p:spPr/>
        <p:txBody>
          <a:bodyPr vert="horz" lIns="91440" tIns="45720" rIns="91440" bIns="45720" rtlCol="0" anchor="t">
            <a:normAutofit/>
          </a:bodyPr>
          <a:lstStyle/>
          <a:p>
            <a:pPr>
              <a:lnSpc>
                <a:spcPct val="100000"/>
              </a:lnSpc>
              <a:spcBef>
                <a:spcPts val="0"/>
              </a:spcBef>
            </a:pPr>
            <a:r>
              <a:rPr lang="en-US" sz="1800" b="0">
                <a:solidFill>
                  <a:srgbClr val="1B1E29"/>
                </a:solidFill>
                <a:latin typeface="Source Sans Pro"/>
                <a:ea typeface="+mn-ea"/>
                <a:cs typeface="+mn-cs"/>
              </a:rPr>
              <a:t>Find a way to get people posting about you. </a:t>
            </a:r>
            <a:endParaRPr lang="en-US"/>
          </a:p>
        </p:txBody>
      </p:sp>
      <p:sp>
        <p:nvSpPr>
          <p:cNvPr id="7" name="Footer Placeholder 3">
            <a:extLst>
              <a:ext uri="{FF2B5EF4-FFF2-40B4-BE49-F238E27FC236}">
                <a16:creationId xmlns:a16="http://schemas.microsoft.com/office/drawing/2014/main" id="{6F1B34FB-A1E2-46BF-9377-CFFBD7EE3E6F}"/>
              </a:ext>
            </a:extLst>
          </p:cNvPr>
          <p:cNvSpPr>
            <a:spLocks noGrp="1"/>
          </p:cNvSpPr>
          <p:nvPr>
            <p:ph type="ftr" sz="quarter" idx="11"/>
          </p:nvPr>
        </p:nvSpPr>
        <p:spPr>
          <a:xfrm>
            <a:off x="3028950" y="6194307"/>
            <a:ext cx="3086100" cy="365125"/>
          </a:xfrm>
        </p:spPr>
        <p:txBody>
          <a:bodyPr/>
          <a:lstStyle/>
          <a:p>
            <a:r>
              <a:rPr lang="en-US">
                <a:solidFill>
                  <a:srgbClr val="1B1E29">
                    <a:tint val="75000"/>
                  </a:srgbClr>
                </a:solidFill>
              </a:rPr>
              <a:t>West Virginia District Office</a:t>
            </a:r>
          </a:p>
        </p:txBody>
      </p:sp>
      <p:graphicFrame>
        <p:nvGraphicFramePr>
          <p:cNvPr id="13" name="Diagram 8">
            <a:extLst>
              <a:ext uri="{FF2B5EF4-FFF2-40B4-BE49-F238E27FC236}">
                <a16:creationId xmlns:a16="http://schemas.microsoft.com/office/drawing/2014/main" id="{1E13D396-CBB1-419F-958A-69EC70020782}"/>
              </a:ext>
            </a:extLst>
          </p:cNvPr>
          <p:cNvGraphicFramePr/>
          <p:nvPr>
            <p:extLst>
              <p:ext uri="{D42A27DB-BD31-4B8C-83A1-F6EECF244321}">
                <p14:modId xmlns:p14="http://schemas.microsoft.com/office/powerpoint/2010/main" val="526040382"/>
              </p:ext>
            </p:extLst>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descr="A picture containing room, table&#10;&#10;Description automatically generated">
            <a:extLst>
              <a:ext uri="{FF2B5EF4-FFF2-40B4-BE49-F238E27FC236}">
                <a16:creationId xmlns:a16="http://schemas.microsoft.com/office/drawing/2014/main" id="{8694501B-B705-40F9-8660-EB172DDD12D3}"/>
              </a:ext>
            </a:extLst>
          </p:cNvPr>
          <p:cNvPicPr>
            <a:picLocks noChangeAspect="1"/>
          </p:cNvPicPr>
          <p:nvPr/>
        </p:nvPicPr>
        <p:blipFill>
          <a:blip r:embed="rId8"/>
          <a:stretch>
            <a:fillRect/>
          </a:stretch>
        </p:blipFill>
        <p:spPr>
          <a:xfrm>
            <a:off x="5857719" y="1437467"/>
            <a:ext cx="2597727" cy="4188690"/>
          </a:xfrm>
          <a:prstGeom prst="rect">
            <a:avLst/>
          </a:prstGeom>
        </p:spPr>
      </p:pic>
      <p:pic>
        <p:nvPicPr>
          <p:cNvPr id="17" name="Picture 16" descr="A picture containing table, room&#10;&#10;Description automatically generated">
            <a:extLst>
              <a:ext uri="{FF2B5EF4-FFF2-40B4-BE49-F238E27FC236}">
                <a16:creationId xmlns:a16="http://schemas.microsoft.com/office/drawing/2014/main" id="{FF823AC4-19F5-41C8-A0F0-DA1825EFBE12}"/>
              </a:ext>
            </a:extLst>
          </p:cNvPr>
          <p:cNvPicPr>
            <a:picLocks noChangeAspect="1"/>
          </p:cNvPicPr>
          <p:nvPr/>
        </p:nvPicPr>
        <p:blipFill>
          <a:blip r:embed="rId9"/>
          <a:stretch>
            <a:fillRect/>
          </a:stretch>
        </p:blipFill>
        <p:spPr>
          <a:xfrm>
            <a:off x="397608" y="1458371"/>
            <a:ext cx="2419032" cy="4188690"/>
          </a:xfrm>
          <a:prstGeom prst="rect">
            <a:avLst/>
          </a:prstGeom>
        </p:spPr>
      </p:pic>
      <p:pic>
        <p:nvPicPr>
          <p:cNvPr id="19" name="Picture 18" descr="A picture containing room, table&#10;&#10;Description automatically generated">
            <a:extLst>
              <a:ext uri="{FF2B5EF4-FFF2-40B4-BE49-F238E27FC236}">
                <a16:creationId xmlns:a16="http://schemas.microsoft.com/office/drawing/2014/main" id="{39F28335-8D0E-4153-A7D4-F3AAEB2B5231}"/>
              </a:ext>
            </a:extLst>
          </p:cNvPr>
          <p:cNvPicPr>
            <a:picLocks noChangeAspect="1"/>
          </p:cNvPicPr>
          <p:nvPr/>
        </p:nvPicPr>
        <p:blipFill>
          <a:blip r:embed="rId10"/>
          <a:stretch>
            <a:fillRect/>
          </a:stretch>
        </p:blipFill>
        <p:spPr>
          <a:xfrm>
            <a:off x="3028950" y="1511357"/>
            <a:ext cx="2597727" cy="4114800"/>
          </a:xfrm>
          <a:prstGeom prst="rect">
            <a:avLst/>
          </a:prstGeom>
        </p:spPr>
      </p:pic>
    </p:spTree>
    <p:extLst>
      <p:ext uri="{BB962C8B-B14F-4D97-AF65-F5344CB8AC3E}">
        <p14:creationId xmlns:p14="http://schemas.microsoft.com/office/powerpoint/2010/main" val="214835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B74F7-78A4-4F3E-B60E-D5DECADA26A9}"/>
              </a:ext>
            </a:extLst>
          </p:cNvPr>
          <p:cNvSpPr>
            <a:spLocks noGrp="1"/>
          </p:cNvSpPr>
          <p:nvPr>
            <p:ph type="title"/>
          </p:nvPr>
        </p:nvSpPr>
        <p:spPr/>
        <p:txBody>
          <a:bodyPr/>
          <a:lstStyle/>
          <a:p>
            <a:r>
              <a:rPr lang="en-US"/>
              <a:t>Wooden Photo Prop</a:t>
            </a:r>
          </a:p>
        </p:txBody>
      </p:sp>
      <p:sp>
        <p:nvSpPr>
          <p:cNvPr id="4" name="Slide Number Placeholder 3">
            <a:extLst>
              <a:ext uri="{FF2B5EF4-FFF2-40B4-BE49-F238E27FC236}">
                <a16:creationId xmlns:a16="http://schemas.microsoft.com/office/drawing/2014/main" id="{1A6344FF-D7A0-4138-ABAE-BD4E170E54FA}"/>
              </a:ext>
            </a:extLst>
          </p:cNvPr>
          <p:cNvSpPr>
            <a:spLocks noGrp="1"/>
          </p:cNvSpPr>
          <p:nvPr>
            <p:ph type="sldNum" sz="quarter" idx="12"/>
          </p:nvPr>
        </p:nvSpPr>
        <p:spPr/>
        <p:txBody>
          <a:bodyPr/>
          <a:lstStyle/>
          <a:p>
            <a:fld id="{B1AB44B9-F1EC-4F4B-88D4-413245C9CD3E}" type="slidenum">
              <a:rPr lang="en-US" smtClean="0"/>
              <a:t>8</a:t>
            </a:fld>
            <a:endParaRPr lang="en-US"/>
          </a:p>
        </p:txBody>
      </p:sp>
      <p:sp>
        <p:nvSpPr>
          <p:cNvPr id="5" name="Subtitle 4">
            <a:extLst>
              <a:ext uri="{FF2B5EF4-FFF2-40B4-BE49-F238E27FC236}">
                <a16:creationId xmlns:a16="http://schemas.microsoft.com/office/drawing/2014/main" id="{ECF1A786-254E-4475-8B06-F111707D044A}"/>
              </a:ext>
            </a:extLst>
          </p:cNvPr>
          <p:cNvSpPr>
            <a:spLocks noGrp="1"/>
          </p:cNvSpPr>
          <p:nvPr>
            <p:ph type="subTitle" idx="13"/>
          </p:nvPr>
        </p:nvSpPr>
        <p:spPr/>
        <p:txBody>
          <a:bodyPr/>
          <a:lstStyle/>
          <a:p>
            <a:r>
              <a:rPr lang="en-US" sz="1600" b="0">
                <a:solidFill>
                  <a:srgbClr val="1B1E29"/>
                </a:solidFill>
                <a:latin typeface="Source Sans Pro"/>
                <a:ea typeface="+mn-ea"/>
                <a:cs typeface="+mn-cs"/>
              </a:rPr>
              <a:t>Find a way to draw people to you either in person or online!</a:t>
            </a:r>
            <a:endParaRPr lang="en-US"/>
          </a:p>
        </p:txBody>
      </p:sp>
      <p:sp>
        <p:nvSpPr>
          <p:cNvPr id="7" name="Footer Placeholder 3">
            <a:extLst>
              <a:ext uri="{FF2B5EF4-FFF2-40B4-BE49-F238E27FC236}">
                <a16:creationId xmlns:a16="http://schemas.microsoft.com/office/drawing/2014/main" id="{90D57315-5039-4472-9305-E27B5636DD92}"/>
              </a:ext>
            </a:extLst>
          </p:cNvPr>
          <p:cNvSpPr>
            <a:spLocks noGrp="1"/>
          </p:cNvSpPr>
          <p:nvPr>
            <p:ph type="ftr" sz="quarter" idx="11"/>
          </p:nvPr>
        </p:nvSpPr>
        <p:spPr>
          <a:xfrm>
            <a:off x="3028950" y="6194307"/>
            <a:ext cx="3086100" cy="365125"/>
          </a:xfrm>
        </p:spPr>
        <p:txBody>
          <a:bodyPr/>
          <a:lstStyle/>
          <a:p>
            <a:r>
              <a:rPr lang="en-US">
                <a:solidFill>
                  <a:srgbClr val="1B1E29">
                    <a:tint val="75000"/>
                  </a:srgbClr>
                </a:solidFill>
              </a:rPr>
              <a:t>West Virginia District Office</a:t>
            </a:r>
          </a:p>
        </p:txBody>
      </p:sp>
      <p:graphicFrame>
        <p:nvGraphicFramePr>
          <p:cNvPr id="6" name="Diagram 8">
            <a:extLst>
              <a:ext uri="{FF2B5EF4-FFF2-40B4-BE49-F238E27FC236}">
                <a16:creationId xmlns:a16="http://schemas.microsoft.com/office/drawing/2014/main" id="{333A0183-D50D-4E72-8046-29BE54510AD5}"/>
              </a:ext>
            </a:extLst>
          </p:cNvPr>
          <p:cNvGraphicFramePr/>
          <p:nvPr>
            <p:extLst>
              <p:ext uri="{D42A27DB-BD31-4B8C-83A1-F6EECF244321}">
                <p14:modId xmlns:p14="http://schemas.microsoft.com/office/powerpoint/2010/main" val="254412537"/>
              </p:ext>
            </p:extLst>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11" descr="A picture containing diagram&#10;&#10;Description automatically generated">
            <a:extLst>
              <a:ext uri="{FF2B5EF4-FFF2-40B4-BE49-F238E27FC236}">
                <a16:creationId xmlns:a16="http://schemas.microsoft.com/office/drawing/2014/main" id="{BA341B6F-0C76-4326-A2E9-29515A23BA13}"/>
              </a:ext>
            </a:extLst>
          </p:cNvPr>
          <p:cNvPicPr>
            <a:picLocks noChangeAspect="1"/>
          </p:cNvPicPr>
          <p:nvPr/>
        </p:nvPicPr>
        <p:blipFill>
          <a:blip r:embed="rId8"/>
          <a:stretch>
            <a:fillRect/>
          </a:stretch>
        </p:blipFill>
        <p:spPr>
          <a:xfrm>
            <a:off x="5935365" y="2145637"/>
            <a:ext cx="2208708" cy="2687401"/>
          </a:xfrm>
          <a:prstGeom prst="rect">
            <a:avLst/>
          </a:prstGeom>
        </p:spPr>
      </p:pic>
      <p:pic>
        <p:nvPicPr>
          <p:cNvPr id="14" name="Picture 13">
            <a:extLst>
              <a:ext uri="{FF2B5EF4-FFF2-40B4-BE49-F238E27FC236}">
                <a16:creationId xmlns:a16="http://schemas.microsoft.com/office/drawing/2014/main" id="{30A208BD-1F8C-4EC2-9BAE-380FCF2BCA56}"/>
              </a:ext>
            </a:extLst>
          </p:cNvPr>
          <p:cNvPicPr>
            <a:picLocks noChangeAspect="1"/>
          </p:cNvPicPr>
          <p:nvPr/>
        </p:nvPicPr>
        <p:blipFill>
          <a:blip r:embed="rId9"/>
          <a:stretch>
            <a:fillRect/>
          </a:stretch>
        </p:blipFill>
        <p:spPr>
          <a:xfrm>
            <a:off x="640811" y="2149917"/>
            <a:ext cx="2586249" cy="2687400"/>
          </a:xfrm>
          <a:prstGeom prst="rect">
            <a:avLst/>
          </a:prstGeom>
        </p:spPr>
      </p:pic>
      <p:pic>
        <p:nvPicPr>
          <p:cNvPr id="16" name="Picture 15" descr="Diagram&#10;&#10;Description automatically generated">
            <a:extLst>
              <a:ext uri="{FF2B5EF4-FFF2-40B4-BE49-F238E27FC236}">
                <a16:creationId xmlns:a16="http://schemas.microsoft.com/office/drawing/2014/main" id="{6226FFC6-78B5-41E5-8131-1E356FE572FE}"/>
              </a:ext>
            </a:extLst>
          </p:cNvPr>
          <p:cNvPicPr>
            <a:picLocks noChangeAspect="1"/>
          </p:cNvPicPr>
          <p:nvPr/>
        </p:nvPicPr>
        <p:blipFill>
          <a:blip r:embed="rId10"/>
          <a:stretch>
            <a:fillRect/>
          </a:stretch>
        </p:blipFill>
        <p:spPr>
          <a:xfrm>
            <a:off x="3349583" y="2145637"/>
            <a:ext cx="2436201" cy="2687400"/>
          </a:xfrm>
          <a:prstGeom prst="rect">
            <a:avLst/>
          </a:prstGeom>
        </p:spPr>
      </p:pic>
    </p:spTree>
    <p:extLst>
      <p:ext uri="{BB962C8B-B14F-4D97-AF65-F5344CB8AC3E}">
        <p14:creationId xmlns:p14="http://schemas.microsoft.com/office/powerpoint/2010/main" val="3356866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4CE6D-F4FD-4433-93C7-D730342B04FC}"/>
              </a:ext>
            </a:extLst>
          </p:cNvPr>
          <p:cNvSpPr>
            <a:spLocks noGrp="1"/>
          </p:cNvSpPr>
          <p:nvPr>
            <p:ph type="title"/>
          </p:nvPr>
        </p:nvSpPr>
        <p:spPr/>
        <p:txBody>
          <a:bodyPr/>
          <a:lstStyle/>
          <a:p>
            <a:r>
              <a:rPr lang="en-US"/>
              <a:t>Involve the Community</a:t>
            </a:r>
          </a:p>
        </p:txBody>
      </p:sp>
      <p:sp>
        <p:nvSpPr>
          <p:cNvPr id="4" name="Slide Number Placeholder 3">
            <a:extLst>
              <a:ext uri="{FF2B5EF4-FFF2-40B4-BE49-F238E27FC236}">
                <a16:creationId xmlns:a16="http://schemas.microsoft.com/office/drawing/2014/main" id="{A676C42E-2B0A-4F45-A1E1-F79DCBC08F0C}"/>
              </a:ext>
            </a:extLst>
          </p:cNvPr>
          <p:cNvSpPr>
            <a:spLocks noGrp="1"/>
          </p:cNvSpPr>
          <p:nvPr>
            <p:ph type="sldNum" sz="quarter" idx="12"/>
          </p:nvPr>
        </p:nvSpPr>
        <p:spPr/>
        <p:txBody>
          <a:bodyPr/>
          <a:lstStyle/>
          <a:p>
            <a:fld id="{B1AB44B9-F1EC-4F4B-88D4-413245C9CD3E}" type="slidenum">
              <a:rPr lang="en-US" smtClean="0"/>
              <a:t>9</a:t>
            </a:fld>
            <a:endParaRPr lang="en-US"/>
          </a:p>
        </p:txBody>
      </p:sp>
      <p:sp>
        <p:nvSpPr>
          <p:cNvPr id="5" name="Subtitle 4">
            <a:extLst>
              <a:ext uri="{FF2B5EF4-FFF2-40B4-BE49-F238E27FC236}">
                <a16:creationId xmlns:a16="http://schemas.microsoft.com/office/drawing/2014/main" id="{7A82EEB9-FBE8-4F80-853B-163EC6B9E17F}"/>
              </a:ext>
            </a:extLst>
          </p:cNvPr>
          <p:cNvSpPr>
            <a:spLocks noGrp="1"/>
          </p:cNvSpPr>
          <p:nvPr>
            <p:ph type="subTitle" idx="13"/>
          </p:nvPr>
        </p:nvSpPr>
        <p:spPr/>
        <p:txBody>
          <a:bodyPr>
            <a:normAutofit/>
          </a:bodyPr>
          <a:lstStyle/>
          <a:p>
            <a:r>
              <a:rPr lang="en-US" sz="1800" b="0">
                <a:solidFill>
                  <a:srgbClr val="1B1E29"/>
                </a:solidFill>
                <a:latin typeface="Source Sans Pro"/>
                <a:ea typeface="+mn-ea"/>
                <a:cs typeface="+mn-cs"/>
              </a:rPr>
              <a:t>Find ways to draw new customers in</a:t>
            </a:r>
            <a:endParaRPr lang="en-US" sz="1800"/>
          </a:p>
        </p:txBody>
      </p:sp>
      <p:sp>
        <p:nvSpPr>
          <p:cNvPr id="6" name="Footer Placeholder 3">
            <a:extLst>
              <a:ext uri="{FF2B5EF4-FFF2-40B4-BE49-F238E27FC236}">
                <a16:creationId xmlns:a16="http://schemas.microsoft.com/office/drawing/2014/main" id="{B23E3355-DD60-44F4-B0C1-92FBC716956B}"/>
              </a:ext>
            </a:extLst>
          </p:cNvPr>
          <p:cNvSpPr>
            <a:spLocks noGrp="1"/>
          </p:cNvSpPr>
          <p:nvPr>
            <p:ph type="ftr" sz="quarter" idx="11"/>
          </p:nvPr>
        </p:nvSpPr>
        <p:spPr>
          <a:xfrm>
            <a:off x="3028950" y="6194307"/>
            <a:ext cx="3086100" cy="365125"/>
          </a:xfrm>
        </p:spPr>
        <p:txBody>
          <a:bodyPr/>
          <a:lstStyle/>
          <a:p>
            <a:r>
              <a:rPr lang="en-US">
                <a:solidFill>
                  <a:srgbClr val="1B1E29">
                    <a:tint val="75000"/>
                  </a:srgbClr>
                </a:solidFill>
              </a:rPr>
              <a:t>West Virginia District Office</a:t>
            </a:r>
          </a:p>
        </p:txBody>
      </p:sp>
      <p:pic>
        <p:nvPicPr>
          <p:cNvPr id="7" name="Picture 6">
            <a:extLst>
              <a:ext uri="{FF2B5EF4-FFF2-40B4-BE49-F238E27FC236}">
                <a16:creationId xmlns:a16="http://schemas.microsoft.com/office/drawing/2014/main" id="{E377E8B2-3BF9-4559-89DA-520A4CD802B9}"/>
              </a:ext>
            </a:extLst>
          </p:cNvPr>
          <p:cNvPicPr/>
          <p:nvPr/>
        </p:nvPicPr>
        <p:blipFill rotWithShape="1">
          <a:blip r:embed="rId3">
            <a:extLst>
              <a:ext uri="{28A0092B-C50C-407E-A947-70E740481C1C}">
                <a14:useLocalDpi xmlns:a14="http://schemas.microsoft.com/office/drawing/2010/main" val="0"/>
              </a:ext>
            </a:extLst>
          </a:blip>
          <a:srcRect t="12895" b="6930"/>
          <a:stretch/>
        </p:blipFill>
        <p:spPr>
          <a:xfrm>
            <a:off x="3323973" y="1566416"/>
            <a:ext cx="2639564" cy="3856265"/>
          </a:xfrm>
          <a:prstGeom prst="rect">
            <a:avLst/>
          </a:prstGeom>
        </p:spPr>
      </p:pic>
      <p:pic>
        <p:nvPicPr>
          <p:cNvPr id="8" name="Picture 7">
            <a:extLst>
              <a:ext uri="{FF2B5EF4-FFF2-40B4-BE49-F238E27FC236}">
                <a16:creationId xmlns:a16="http://schemas.microsoft.com/office/drawing/2014/main" id="{3E4BCA69-BFA3-45E8-8E75-0DA3C8EE9223}"/>
              </a:ext>
            </a:extLst>
          </p:cNvPr>
          <p:cNvPicPr/>
          <p:nvPr/>
        </p:nvPicPr>
        <p:blipFill rotWithShape="1">
          <a:blip r:embed="rId4">
            <a:extLst>
              <a:ext uri="{28A0092B-C50C-407E-A947-70E740481C1C}">
                <a14:useLocalDpi xmlns:a14="http://schemas.microsoft.com/office/drawing/2010/main" val="0"/>
              </a:ext>
            </a:extLst>
          </a:blip>
          <a:srcRect t="11387" b="10088"/>
          <a:stretch/>
        </p:blipFill>
        <p:spPr>
          <a:xfrm>
            <a:off x="543928" y="1566416"/>
            <a:ext cx="2639564" cy="3856265"/>
          </a:xfrm>
          <a:prstGeom prst="rect">
            <a:avLst/>
          </a:prstGeom>
        </p:spPr>
      </p:pic>
      <p:graphicFrame>
        <p:nvGraphicFramePr>
          <p:cNvPr id="15" name="Diagram 8">
            <a:extLst>
              <a:ext uri="{FF2B5EF4-FFF2-40B4-BE49-F238E27FC236}">
                <a16:creationId xmlns:a16="http://schemas.microsoft.com/office/drawing/2014/main" id="{681DCBFE-B089-4BB0-BE87-72F77E982128}"/>
              </a:ext>
            </a:extLst>
          </p:cNvPr>
          <p:cNvGraphicFramePr/>
          <p:nvPr>
            <p:extLst>
              <p:ext uri="{D42A27DB-BD31-4B8C-83A1-F6EECF244321}">
                <p14:modId xmlns:p14="http://schemas.microsoft.com/office/powerpoint/2010/main" val="800166971"/>
              </p:ext>
            </p:extLst>
          </p:nvPr>
        </p:nvGraphicFramePr>
        <p:xfrm>
          <a:off x="613318" y="5743021"/>
          <a:ext cx="8073483" cy="7248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6" name="Picture 15">
            <a:extLst>
              <a:ext uri="{FF2B5EF4-FFF2-40B4-BE49-F238E27FC236}">
                <a16:creationId xmlns:a16="http://schemas.microsoft.com/office/drawing/2014/main" id="{FB6F4F76-203B-4F2E-867C-2B6632E7E389}"/>
              </a:ext>
            </a:extLst>
          </p:cNvPr>
          <p:cNvPicPr/>
          <p:nvPr/>
        </p:nvPicPr>
        <p:blipFill rotWithShape="1">
          <a:blip r:embed="rId10">
            <a:extLst>
              <a:ext uri="{28A0092B-C50C-407E-A947-70E740481C1C}">
                <a14:useLocalDpi xmlns:a14="http://schemas.microsoft.com/office/drawing/2010/main" val="0"/>
              </a:ext>
            </a:extLst>
          </a:blip>
          <a:srcRect t="11386" b="4269"/>
          <a:stretch/>
        </p:blipFill>
        <p:spPr>
          <a:xfrm>
            <a:off x="6115050" y="1566415"/>
            <a:ext cx="2457450" cy="3856265"/>
          </a:xfrm>
          <a:prstGeom prst="rect">
            <a:avLst/>
          </a:prstGeom>
        </p:spPr>
      </p:pic>
    </p:spTree>
    <p:extLst>
      <p:ext uri="{BB962C8B-B14F-4D97-AF65-F5344CB8AC3E}">
        <p14:creationId xmlns:p14="http://schemas.microsoft.com/office/powerpoint/2010/main" val="1384841215"/>
      </p:ext>
    </p:extLst>
  </p:cSld>
  <p:clrMapOvr>
    <a:masterClrMapping/>
  </p:clrMapOvr>
</p:sld>
</file>

<file path=ppt/theme/theme1.xml><?xml version="1.0" encoding="utf-8"?>
<a:theme xmlns:a="http://schemas.openxmlformats.org/drawingml/2006/main" name="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DA2674C36E3E4BA2768FBD4DFE2AE7" ma:contentTypeVersion="5" ma:contentTypeDescription="Create a new document." ma:contentTypeScope="" ma:versionID="6837806eace65f5f0ae5ef36d24ea1b0">
  <xsd:schema xmlns:xsd="http://www.w3.org/2001/XMLSchema" xmlns:xs="http://www.w3.org/2001/XMLSchema" xmlns:p="http://schemas.microsoft.com/office/2006/metadata/properties" xmlns:ns3="29f6d321-b892-44e3-9d30-1cead79e73df" xmlns:ns4="6d3e3f25-b85e-448b-8c15-854d3fc5519c" targetNamespace="http://schemas.microsoft.com/office/2006/metadata/properties" ma:root="true" ma:fieldsID="9ccc722b8130dfb0e9d36d2c954c2e64" ns3:_="" ns4:_="">
    <xsd:import namespace="29f6d321-b892-44e3-9d30-1cead79e73df"/>
    <xsd:import namespace="6d3e3f25-b85e-448b-8c15-854d3fc5519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f6d321-b892-44e3-9d30-1cead79e73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d3e3f25-b85e-448b-8c15-854d3fc551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F679C71-29D5-41E8-AD55-6F5D555EA3DA}">
  <ds:schemaRefs>
    <ds:schemaRef ds:uri="http://schemas.microsoft.com/sharepoint/v3/contenttype/forms"/>
  </ds:schemaRefs>
</ds:datastoreItem>
</file>

<file path=customXml/itemProps2.xml><?xml version="1.0" encoding="utf-8"?>
<ds:datastoreItem xmlns:ds="http://schemas.openxmlformats.org/officeDocument/2006/customXml" ds:itemID="{B36C74E5-FC75-4599-81FB-D36500241089}">
  <ds:schemaRefs>
    <ds:schemaRef ds:uri="29f6d321-b892-44e3-9d30-1cead79e73df"/>
    <ds:schemaRef ds:uri="6d3e3f25-b85e-448b-8c15-854d3fc5519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CB00DA0-421A-45B4-B627-A11A61619807}">
  <ds:schemaRefs>
    <ds:schemaRef ds:uri="29f6d321-b892-44e3-9d30-1cead79e73df"/>
    <ds:schemaRef ds:uri="6d3e3f25-b85e-448b-8c15-854d3fc5519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SBA (4x3)</Template>
  <Application>Microsoft Office PowerPoint</Application>
  <PresentationFormat>On-screen Show (4:3)</PresentationFormat>
  <Slides>28</Slides>
  <Notes>24</Notes>
  <HiddenSlides>0</HiddenSlide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How to take your social media marketing  from </vt:lpstr>
      <vt:lpstr>Email Updates</vt:lpstr>
      <vt:lpstr>Contact Information</vt:lpstr>
      <vt:lpstr>5 ways to go from Good, to Great, to Awesome!</vt:lpstr>
      <vt:lpstr>Get Creative</vt:lpstr>
      <vt:lpstr>Give them something to talk about!</vt:lpstr>
      <vt:lpstr>Murals</vt:lpstr>
      <vt:lpstr>Wooden Photo Prop</vt:lpstr>
      <vt:lpstr>Involve the Community</vt:lpstr>
      <vt:lpstr>Be relevant</vt:lpstr>
      <vt:lpstr>Use the news to drive your marketing!</vt:lpstr>
      <vt:lpstr>National News</vt:lpstr>
      <vt:lpstr>Local News</vt:lpstr>
      <vt:lpstr>National Day</vt:lpstr>
      <vt:lpstr>Give Back</vt:lpstr>
      <vt:lpstr>Take your store to your customer</vt:lpstr>
      <vt:lpstr>Social Distancing to the Extreme</vt:lpstr>
      <vt:lpstr>Livestreams</vt:lpstr>
      <vt:lpstr>Contests</vt:lpstr>
      <vt:lpstr>Name that Photo</vt:lpstr>
      <vt:lpstr>Look Alikes</vt:lpstr>
      <vt:lpstr>Think outside the box!</vt:lpstr>
      <vt:lpstr>There are no boxes in marketing!</vt:lpstr>
      <vt:lpstr>Dog Friendly</vt:lpstr>
      <vt:lpstr>Online Window Shopping</vt:lpstr>
      <vt:lpstr>Show Behind the Scenes</vt:lpstr>
      <vt:lpstr>Now, let us help you go from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Nikki Bowmar – Public Affairs Specialist</dc:creator>
  <cp:revision>1</cp:revision>
  <cp:lastPrinted>2018-02-13T00:27:10Z</cp:lastPrinted>
  <dcterms:created xsi:type="dcterms:W3CDTF">2020-08-24T18:35:01Z</dcterms:created>
  <dcterms:modified xsi:type="dcterms:W3CDTF">2020-11-04T14:20:09Z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0x0101007CDA2674C36E3E4BA2768FBD4DFE2AE7</vt:lpwstr>
  </property>
</Properties>
</file>